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5" d="100"/>
          <a:sy n="45" d="100"/>
        </p:scale>
        <p:origin x="-123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73C443B6-837F-4761-9B44-EB7ECC175E50}" type="datetimeFigureOut">
              <a:rPr lang="en-US" smtClean="0"/>
              <a:t>9/30/2011</a:t>
            </a:fld>
            <a:endParaRPr lang="en-US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04D6D48B-F18A-4E1C-84CC-4360C6DA98F3}" type="slidenum">
              <a:rPr lang="en-US" smtClean="0"/>
              <a:t>‹#›</a:t>
            </a:fld>
            <a:endParaRPr lang="en-US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443B6-837F-4761-9B44-EB7ECC175E50}" type="datetimeFigureOut">
              <a:rPr lang="en-US" smtClean="0"/>
              <a:t>9/30/2011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D6D48B-F18A-4E1C-84CC-4360C6DA98F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443B6-837F-4761-9B44-EB7ECC175E50}" type="datetimeFigureOut">
              <a:rPr lang="en-US" smtClean="0"/>
              <a:t>9/30/2011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D6D48B-F18A-4E1C-84CC-4360C6DA98F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443B6-837F-4761-9B44-EB7ECC175E50}" type="datetimeFigureOut">
              <a:rPr lang="en-US" smtClean="0"/>
              <a:t>9/30/2011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D6D48B-F18A-4E1C-84CC-4360C6DA98F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443B6-837F-4761-9B44-EB7ECC175E50}" type="datetimeFigureOut">
              <a:rPr lang="en-US" smtClean="0"/>
              <a:t>9/30/2011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D6D48B-F18A-4E1C-84CC-4360C6DA98F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443B6-837F-4761-9B44-EB7ECC175E50}" type="datetimeFigureOut">
              <a:rPr lang="en-US" smtClean="0"/>
              <a:t>9/30/2011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D6D48B-F18A-4E1C-84CC-4360C6DA98F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443B6-837F-4761-9B44-EB7ECC175E50}" type="datetimeFigureOut">
              <a:rPr lang="en-US" smtClean="0"/>
              <a:t>9/30/2011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D6D48B-F18A-4E1C-84CC-4360C6DA98F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443B6-837F-4761-9B44-EB7ECC175E50}" type="datetimeFigureOut">
              <a:rPr lang="en-US" smtClean="0"/>
              <a:t>9/30/2011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D6D48B-F18A-4E1C-84CC-4360C6DA98F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443B6-837F-4761-9B44-EB7ECC175E50}" type="datetimeFigureOut">
              <a:rPr lang="en-US" smtClean="0"/>
              <a:t>9/30/2011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D6D48B-F18A-4E1C-84CC-4360C6DA98F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443B6-837F-4761-9B44-EB7ECC175E50}" type="datetimeFigureOut">
              <a:rPr lang="en-US" smtClean="0"/>
              <a:t>9/30/2011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D6D48B-F18A-4E1C-84CC-4360C6DA98F3}" type="slidenum">
              <a:rPr lang="en-US" smtClean="0"/>
              <a:t>‹#›</a:t>
            </a:fld>
            <a:endParaRPr lang="en-US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443B6-837F-4761-9B44-EB7ECC175E50}" type="datetimeFigureOut">
              <a:rPr lang="en-US" smtClean="0"/>
              <a:t>9/30/2011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D6D48B-F18A-4E1C-84CC-4360C6DA98F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73C443B6-837F-4761-9B44-EB7ECC175E50}" type="datetimeFigureOut">
              <a:rPr lang="en-US" smtClean="0"/>
              <a:t>9/30/2011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04D6D48B-F18A-4E1C-84CC-4360C6DA98F3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MAKSUD LAN, PAN, MAN &amp; WAN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600208"/>
          </a:xfrm>
        </p:spPr>
        <p:txBody>
          <a:bodyPr>
            <a:noAutofit/>
          </a:bodyPr>
          <a:lstStyle/>
          <a:p>
            <a:pPr marL="285750" indent="-285750" algn="ctr">
              <a:buFontTx/>
              <a:buChar char="-"/>
            </a:pPr>
            <a:r>
              <a:rPr lang="en-US" sz="1600" dirty="0" smtClean="0"/>
              <a:t>AIDIL</a:t>
            </a:r>
          </a:p>
          <a:p>
            <a:pPr marL="285750" indent="-285750" algn="ctr">
              <a:buFontTx/>
              <a:buChar char="-"/>
            </a:pPr>
            <a:r>
              <a:rPr lang="en-US" sz="1600" dirty="0" smtClean="0"/>
              <a:t>ASHIMA</a:t>
            </a:r>
          </a:p>
          <a:p>
            <a:pPr marL="285750" indent="-285750" algn="ctr">
              <a:buFontTx/>
              <a:buChar char="-"/>
            </a:pPr>
            <a:r>
              <a:rPr lang="en-US" sz="1600" dirty="0" smtClean="0"/>
              <a:t>BASHIRAH</a:t>
            </a:r>
          </a:p>
          <a:p>
            <a:pPr marL="285750" indent="-285750" algn="ctr">
              <a:buFontTx/>
              <a:buChar char="-"/>
            </a:pPr>
            <a:r>
              <a:rPr lang="en-US" sz="1600" dirty="0" smtClean="0"/>
              <a:t>ROZAINA</a:t>
            </a:r>
          </a:p>
          <a:p>
            <a:pPr marL="285750" indent="-285750" algn="ctr">
              <a:buFontTx/>
              <a:buChar char="-"/>
            </a:pPr>
            <a:r>
              <a:rPr lang="en-US" sz="1600" dirty="0" smtClean="0"/>
              <a:t>LYANA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1430734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SEKIAN..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pPr algn="ctr"/>
            <a:r>
              <a:rPr lang="en-US" sz="3200" dirty="0" smtClean="0"/>
              <a:t>TERIMA KASIH KERANA MEMBERIKAN SEPENUH PERHATIAN..!!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188135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LAN - Local Area Network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68580" indent="0">
              <a:buNone/>
            </a:pPr>
            <a:r>
              <a:rPr lang="en-US" dirty="0"/>
              <a:t> </a:t>
            </a:r>
          </a:p>
          <a:p>
            <a:r>
              <a:rPr lang="en-US" dirty="0"/>
              <a:t>LAN </a:t>
            </a:r>
            <a:r>
              <a:rPr lang="en-US" dirty="0" err="1"/>
              <a:t>menghubungkan</a:t>
            </a:r>
            <a:r>
              <a:rPr lang="en-US" dirty="0"/>
              <a:t> </a:t>
            </a:r>
            <a:r>
              <a:rPr lang="en-US" dirty="0" err="1"/>
              <a:t>peranti</a:t>
            </a:r>
            <a:r>
              <a:rPr lang="en-US" dirty="0"/>
              <a:t> </a:t>
            </a:r>
            <a:r>
              <a:rPr lang="en-US" dirty="0" err="1"/>
              <a:t>rangkaian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spam </a:t>
            </a:r>
            <a:r>
              <a:rPr lang="en-US" dirty="0" err="1"/>
              <a:t>pendek</a:t>
            </a:r>
            <a:r>
              <a:rPr lang="en-US" dirty="0"/>
              <a:t> </a:t>
            </a:r>
            <a:r>
              <a:rPr lang="en-US" dirty="0" err="1"/>
              <a:t>kawasan</a:t>
            </a:r>
            <a:r>
              <a:rPr lang="en-US" dirty="0"/>
              <a:t>, </a:t>
            </a:r>
            <a:r>
              <a:rPr lang="en-US" dirty="0" err="1"/>
              <a:t>iaitu</a:t>
            </a:r>
            <a:r>
              <a:rPr lang="en-US" dirty="0"/>
              <a:t> </a:t>
            </a:r>
            <a:r>
              <a:rPr lang="en-US" dirty="0" err="1"/>
              <a:t>pejabat-pejabat</a:t>
            </a:r>
            <a:r>
              <a:rPr lang="en-US" dirty="0"/>
              <a:t> </a:t>
            </a:r>
            <a:r>
              <a:rPr lang="en-US" dirty="0" err="1"/>
              <a:t>kecil</a:t>
            </a:r>
            <a:r>
              <a:rPr lang="en-US" dirty="0"/>
              <a:t>, </a:t>
            </a:r>
            <a:r>
              <a:rPr lang="en-US" dirty="0" err="1"/>
              <a:t>rumah</a:t>
            </a:r>
            <a:r>
              <a:rPr lang="en-US" dirty="0"/>
              <a:t>, internet </a:t>
            </a:r>
            <a:r>
              <a:rPr lang="en-US" dirty="0" err="1"/>
              <a:t>kafe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lain-lain LAN </a:t>
            </a:r>
            <a:r>
              <a:rPr lang="en-US" dirty="0" err="1"/>
              <a:t>menggunakan</a:t>
            </a:r>
            <a:r>
              <a:rPr lang="en-US" dirty="0"/>
              <a:t> TCP / IP </a:t>
            </a:r>
            <a:r>
              <a:rPr lang="en-US" dirty="0" err="1"/>
              <a:t>protokol</a:t>
            </a:r>
            <a:r>
              <a:rPr lang="en-US" dirty="0"/>
              <a:t> </a:t>
            </a:r>
            <a:r>
              <a:rPr lang="en-US" dirty="0" err="1"/>
              <a:t>rangkaian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komunikasi</a:t>
            </a:r>
            <a:r>
              <a:rPr lang="en-US" dirty="0"/>
              <a:t> </a:t>
            </a:r>
            <a:r>
              <a:rPr lang="en-US" dirty="0" err="1"/>
              <a:t>antara</a:t>
            </a:r>
            <a:r>
              <a:rPr lang="en-US" dirty="0"/>
              <a:t> </a:t>
            </a:r>
            <a:r>
              <a:rPr lang="en-US" dirty="0" err="1"/>
              <a:t>komputer</a:t>
            </a:r>
            <a:r>
              <a:rPr lang="en-US" dirty="0"/>
              <a:t>. </a:t>
            </a:r>
            <a:r>
              <a:rPr lang="en-US" dirty="0" err="1"/>
              <a:t>Ia</a:t>
            </a:r>
            <a:r>
              <a:rPr lang="en-US" dirty="0"/>
              <a:t> </a:t>
            </a:r>
            <a:r>
              <a:rPr lang="en-US" dirty="0" err="1"/>
              <a:t>sering</a:t>
            </a:r>
            <a:r>
              <a:rPr lang="en-US" dirty="0"/>
              <a:t> </a:t>
            </a:r>
            <a:r>
              <a:rPr lang="en-US" dirty="0" err="1"/>
              <a:t>tetapi</a:t>
            </a:r>
            <a:r>
              <a:rPr lang="en-US" dirty="0"/>
              <a:t> </a:t>
            </a:r>
            <a:r>
              <a:rPr lang="en-US" dirty="0" err="1"/>
              <a:t>tidak</a:t>
            </a:r>
            <a:r>
              <a:rPr lang="en-US" dirty="0"/>
              <a:t> </a:t>
            </a:r>
            <a:r>
              <a:rPr lang="en-US" dirty="0" err="1"/>
              <a:t>semestinya</a:t>
            </a:r>
            <a:r>
              <a:rPr lang="en-US" dirty="0"/>
              <a:t> </a:t>
            </a:r>
            <a:r>
              <a:rPr lang="en-US" dirty="0" err="1"/>
              <a:t>dilaksanakan</a:t>
            </a:r>
            <a:r>
              <a:rPr lang="en-US" dirty="0"/>
              <a:t> </a:t>
            </a:r>
            <a:r>
              <a:rPr lang="en-US" dirty="0" err="1"/>
              <a:t>sebagai</a:t>
            </a:r>
            <a:r>
              <a:rPr lang="en-US" dirty="0"/>
              <a:t> subnet IP </a:t>
            </a:r>
            <a:r>
              <a:rPr lang="en-US" dirty="0" err="1"/>
              <a:t>satu</a:t>
            </a:r>
            <a:r>
              <a:rPr lang="en-US" dirty="0"/>
              <a:t>. </a:t>
            </a:r>
            <a:r>
              <a:rPr lang="en-US" dirty="0" err="1"/>
              <a:t>Sejak</a:t>
            </a:r>
            <a:r>
              <a:rPr lang="en-US" dirty="0"/>
              <a:t> LAN </a:t>
            </a:r>
            <a:r>
              <a:rPr lang="en-US" dirty="0" err="1"/>
              <a:t>beroperasi</a:t>
            </a:r>
            <a:r>
              <a:rPr lang="en-US" dirty="0"/>
              <a:t> di </a:t>
            </a:r>
            <a:r>
              <a:rPr lang="en-US" dirty="0" err="1"/>
              <a:t>kawasan</a:t>
            </a:r>
            <a:r>
              <a:rPr lang="en-US" dirty="0"/>
              <a:t> yang </a:t>
            </a:r>
            <a:r>
              <a:rPr lang="en-US" dirty="0" err="1"/>
              <a:t>singkat</a:t>
            </a:r>
            <a:r>
              <a:rPr lang="en-US" dirty="0"/>
              <a:t> </a:t>
            </a:r>
            <a:r>
              <a:rPr lang="en-US" dirty="0" err="1"/>
              <a:t>Ia</a:t>
            </a:r>
            <a:r>
              <a:rPr lang="en-US" dirty="0"/>
              <a:t> </a:t>
            </a:r>
            <a:r>
              <a:rPr lang="en-US" dirty="0" err="1"/>
              <a:t>boleh</a:t>
            </a:r>
            <a:r>
              <a:rPr lang="en-US" dirty="0"/>
              <a:t> </a:t>
            </a:r>
            <a:r>
              <a:rPr lang="en-US" dirty="0" err="1"/>
              <a:t>mengawal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mentadbir</a:t>
            </a:r>
            <a:r>
              <a:rPr lang="en-US" dirty="0"/>
              <a:t> </a:t>
            </a:r>
            <a:r>
              <a:rPr lang="en-US" dirty="0" err="1"/>
              <a:t>oleh</a:t>
            </a:r>
            <a:r>
              <a:rPr lang="en-US" dirty="0"/>
              <a:t> orang </a:t>
            </a:r>
            <a:r>
              <a:rPr lang="en-US" dirty="0" err="1"/>
              <a:t>atau</a:t>
            </a:r>
            <a:r>
              <a:rPr lang="en-US" dirty="0"/>
              <a:t> </a:t>
            </a:r>
            <a:r>
              <a:rPr lang="en-US" dirty="0" err="1"/>
              <a:t>organisasi</a:t>
            </a:r>
            <a:r>
              <a:rPr lang="en-US" dirty="0"/>
              <a:t> </a:t>
            </a:r>
            <a:r>
              <a:rPr lang="en-US" dirty="0" err="1"/>
              <a:t>tunggal</a:t>
            </a:r>
            <a:r>
              <a:rPr lang="en-US" dirty="0"/>
              <a:t>.</a:t>
            </a:r>
          </a:p>
          <a:p>
            <a:pPr marL="68580" inden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98159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WAN - Wide Area Network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err="1" smtClean="0"/>
              <a:t>Sebagai</a:t>
            </a:r>
            <a:r>
              <a:rPr lang="en-US" dirty="0" smtClean="0"/>
              <a:t> </a:t>
            </a:r>
            <a:r>
              <a:rPr lang="en-US" dirty="0"/>
              <a:t>"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perkataan</a:t>
            </a:r>
            <a:r>
              <a:rPr lang="en-US" dirty="0"/>
              <a:t>" Wide </a:t>
            </a:r>
            <a:r>
              <a:rPr lang="en-US" dirty="0" err="1"/>
              <a:t>membayangkan</a:t>
            </a:r>
            <a:r>
              <a:rPr lang="en-US" dirty="0"/>
              <a:t>, WAN, </a:t>
            </a:r>
            <a:r>
              <a:rPr lang="en-US" dirty="0" err="1"/>
              <a:t>kawasan</a:t>
            </a:r>
            <a:r>
              <a:rPr lang="en-US" dirty="0"/>
              <a:t> </a:t>
            </a:r>
            <a:r>
              <a:rPr lang="en-US" dirty="0" err="1"/>
              <a:t>rangkaian</a:t>
            </a:r>
            <a:r>
              <a:rPr lang="en-US" dirty="0"/>
              <a:t> yang </a:t>
            </a:r>
            <a:r>
              <a:rPr lang="en-US" dirty="0" err="1"/>
              <a:t>luas</a:t>
            </a:r>
            <a:r>
              <a:rPr lang="en-US" dirty="0"/>
              <a:t> </a:t>
            </a:r>
            <a:r>
              <a:rPr lang="en-US" dirty="0" err="1"/>
              <a:t>meliputi</a:t>
            </a:r>
            <a:r>
              <a:rPr lang="en-US" dirty="0"/>
              <a:t> </a:t>
            </a:r>
            <a:r>
              <a:rPr lang="en-US" dirty="0" err="1"/>
              <a:t>jarak</a:t>
            </a:r>
            <a:r>
              <a:rPr lang="en-US" dirty="0"/>
              <a:t> yang </a:t>
            </a:r>
            <a:r>
              <a:rPr lang="en-US" dirty="0" err="1"/>
              <a:t>besar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komunikasi</a:t>
            </a:r>
            <a:r>
              <a:rPr lang="en-US" dirty="0"/>
              <a:t> </a:t>
            </a:r>
            <a:r>
              <a:rPr lang="en-US" dirty="0" err="1"/>
              <a:t>antara</a:t>
            </a:r>
            <a:r>
              <a:rPr lang="en-US" dirty="0"/>
              <a:t> </a:t>
            </a:r>
            <a:r>
              <a:rPr lang="en-US" dirty="0" err="1"/>
              <a:t>komputer</a:t>
            </a:r>
            <a:r>
              <a:rPr lang="en-US" dirty="0"/>
              <a:t>. Internet </a:t>
            </a:r>
            <a:r>
              <a:rPr lang="en-US" dirty="0" err="1"/>
              <a:t>itu</a:t>
            </a:r>
            <a:r>
              <a:rPr lang="en-US" dirty="0"/>
              <a:t> </a:t>
            </a:r>
            <a:r>
              <a:rPr lang="en-US" dirty="0" err="1"/>
              <a:t>sendiri</a:t>
            </a:r>
            <a:r>
              <a:rPr lang="en-US" dirty="0"/>
              <a:t> </a:t>
            </a:r>
            <a:r>
              <a:rPr lang="en-US" dirty="0" err="1"/>
              <a:t>adalah</a:t>
            </a:r>
            <a:r>
              <a:rPr lang="en-US" dirty="0"/>
              <a:t> </a:t>
            </a:r>
            <a:r>
              <a:rPr lang="en-US" dirty="0" err="1"/>
              <a:t>contoh</a:t>
            </a:r>
            <a:r>
              <a:rPr lang="en-US" dirty="0"/>
              <a:t> </a:t>
            </a:r>
            <a:r>
              <a:rPr lang="en-US" dirty="0" err="1"/>
              <a:t>terbesar</a:t>
            </a:r>
            <a:r>
              <a:rPr lang="en-US" dirty="0"/>
              <a:t> Wide </a:t>
            </a:r>
            <a:r>
              <a:rPr lang="en-US" dirty="0" err="1"/>
              <a:t>rangkaian</a:t>
            </a:r>
            <a:r>
              <a:rPr lang="en-US" dirty="0"/>
              <a:t> </a:t>
            </a:r>
            <a:r>
              <a:rPr lang="en-US" dirty="0" err="1"/>
              <a:t>kawasan</a:t>
            </a:r>
            <a:r>
              <a:rPr lang="en-US" dirty="0"/>
              <a:t>, WAN, yang </a:t>
            </a:r>
            <a:r>
              <a:rPr lang="en-US" dirty="0" err="1"/>
              <a:t>meliputi</a:t>
            </a:r>
            <a:r>
              <a:rPr lang="en-US" dirty="0"/>
              <a:t> </a:t>
            </a:r>
            <a:r>
              <a:rPr lang="en-US" dirty="0" err="1"/>
              <a:t>seluruh</a:t>
            </a:r>
            <a:r>
              <a:rPr lang="en-US" dirty="0"/>
              <a:t> </a:t>
            </a:r>
            <a:r>
              <a:rPr lang="en-US" dirty="0" err="1"/>
              <a:t>bumi</a:t>
            </a:r>
            <a:r>
              <a:rPr lang="en-US" dirty="0"/>
              <a:t>. WAN </a:t>
            </a:r>
            <a:r>
              <a:rPr lang="en-US" dirty="0" err="1"/>
              <a:t>diedarkan</a:t>
            </a:r>
            <a:r>
              <a:rPr lang="en-US" dirty="0"/>
              <a:t> </a:t>
            </a:r>
            <a:r>
              <a:rPr lang="en-US" dirty="0" err="1"/>
              <a:t>koleksi</a:t>
            </a:r>
            <a:r>
              <a:rPr lang="en-US" dirty="0"/>
              <a:t> </a:t>
            </a:r>
            <a:r>
              <a:rPr lang="en-US" dirty="0" err="1"/>
              <a:t>geografi</a:t>
            </a:r>
            <a:r>
              <a:rPr lang="en-US" dirty="0"/>
              <a:t> LAN. </a:t>
            </a:r>
            <a:r>
              <a:rPr lang="en-US" dirty="0" err="1"/>
              <a:t>Peranti</a:t>
            </a:r>
            <a:r>
              <a:rPr lang="en-US" dirty="0"/>
              <a:t> router </a:t>
            </a:r>
            <a:r>
              <a:rPr lang="en-US" dirty="0" err="1"/>
              <a:t>rangkaian</a:t>
            </a:r>
            <a:r>
              <a:rPr lang="en-US" dirty="0"/>
              <a:t> yang </a:t>
            </a:r>
            <a:r>
              <a:rPr lang="en-US" dirty="0" err="1"/>
              <a:t>menghubungkan</a:t>
            </a:r>
            <a:r>
              <a:rPr lang="en-US" dirty="0"/>
              <a:t> </a:t>
            </a:r>
            <a:r>
              <a:rPr lang="en-US" dirty="0" err="1"/>
              <a:t>menghubungkan</a:t>
            </a:r>
            <a:r>
              <a:rPr lang="en-US" dirty="0"/>
              <a:t> LAN </a:t>
            </a:r>
            <a:r>
              <a:rPr lang="en-US" dirty="0" err="1"/>
              <a:t>ke</a:t>
            </a:r>
            <a:r>
              <a:rPr lang="en-US" dirty="0"/>
              <a:t> WAN. WAN </a:t>
            </a:r>
            <a:r>
              <a:rPr lang="en-US" dirty="0" err="1"/>
              <a:t>menggunakan</a:t>
            </a:r>
            <a:r>
              <a:rPr lang="en-US" dirty="0"/>
              <a:t> </a:t>
            </a:r>
            <a:r>
              <a:rPr lang="en-US" dirty="0" err="1"/>
              <a:t>protokol</a:t>
            </a:r>
            <a:r>
              <a:rPr lang="en-US" dirty="0"/>
              <a:t> </a:t>
            </a:r>
            <a:r>
              <a:rPr lang="en-US" dirty="0" err="1"/>
              <a:t>rangkaian</a:t>
            </a:r>
            <a:r>
              <a:rPr lang="en-US" dirty="0"/>
              <a:t> </a:t>
            </a:r>
            <a:r>
              <a:rPr lang="en-US" dirty="0" err="1"/>
              <a:t>seperti</a:t>
            </a:r>
            <a:r>
              <a:rPr lang="en-US" dirty="0"/>
              <a:t> ATM, X.25, Frame Relay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penyambungan</a:t>
            </a:r>
            <a:r>
              <a:rPr lang="en-US" dirty="0"/>
              <a:t> </a:t>
            </a:r>
            <a:r>
              <a:rPr lang="en-US" dirty="0" err="1"/>
              <a:t>jarak</a:t>
            </a:r>
            <a:r>
              <a:rPr lang="en-US" dirty="0"/>
              <a:t> </a:t>
            </a:r>
            <a:r>
              <a:rPr lang="en-US" dirty="0" err="1"/>
              <a:t>jauh</a:t>
            </a:r>
            <a:r>
              <a:rPr lang="en-US" dirty="0"/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64904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b="1" dirty="0"/>
              <a:t>MAN - </a:t>
            </a:r>
            <a:r>
              <a:rPr lang="en-US" sz="3600" b="1" dirty="0" err="1"/>
              <a:t>Kawasan</a:t>
            </a:r>
            <a:r>
              <a:rPr lang="en-US" sz="3600" b="1" dirty="0"/>
              <a:t> Metropolitan </a:t>
            </a:r>
            <a:r>
              <a:rPr lang="en-US" sz="3600" b="1" dirty="0" err="1" smtClean="0"/>
              <a:t>Rangkaian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err="1" smtClean="0"/>
              <a:t>Rangkaian</a:t>
            </a:r>
            <a:r>
              <a:rPr lang="en-US" dirty="0" smtClean="0"/>
              <a:t> </a:t>
            </a:r>
            <a:r>
              <a:rPr lang="en-US" dirty="0" err="1"/>
              <a:t>jenis</a:t>
            </a:r>
            <a:r>
              <a:rPr lang="en-US" dirty="0"/>
              <a:t> </a:t>
            </a:r>
            <a:r>
              <a:rPr lang="en-US" dirty="0" err="1"/>
              <a:t>ini</a:t>
            </a:r>
            <a:r>
              <a:rPr lang="en-US" dirty="0"/>
              <a:t> </a:t>
            </a:r>
            <a:r>
              <a:rPr lang="en-US" dirty="0" err="1"/>
              <a:t>tidak</a:t>
            </a:r>
            <a:r>
              <a:rPr lang="en-US" dirty="0"/>
              <a:t> </a:t>
            </a:r>
            <a:r>
              <a:rPr lang="en-US" dirty="0" err="1"/>
              <a:t>banyak</a:t>
            </a:r>
            <a:r>
              <a:rPr lang="en-US" dirty="0"/>
              <a:t> </a:t>
            </a:r>
            <a:r>
              <a:rPr lang="en-US" dirty="0" err="1"/>
              <a:t>digunakan</a:t>
            </a:r>
            <a:r>
              <a:rPr lang="en-US" dirty="0"/>
              <a:t> </a:t>
            </a:r>
            <a:r>
              <a:rPr lang="en-US" dirty="0" err="1"/>
              <a:t>tetapi</a:t>
            </a:r>
            <a:r>
              <a:rPr lang="en-US" dirty="0"/>
              <a:t> </a:t>
            </a:r>
            <a:r>
              <a:rPr lang="en-US" dirty="0" err="1"/>
              <a:t>ia</a:t>
            </a:r>
            <a:r>
              <a:rPr lang="en-US" dirty="0"/>
              <a:t> </a:t>
            </a:r>
            <a:r>
              <a:rPr lang="en-US" dirty="0" err="1"/>
              <a:t>mempunyai</a:t>
            </a:r>
            <a:r>
              <a:rPr lang="en-US" dirty="0"/>
              <a:t> </a:t>
            </a:r>
            <a:r>
              <a:rPr lang="en-US" dirty="0" err="1"/>
              <a:t>kepentingan</a:t>
            </a:r>
            <a:r>
              <a:rPr lang="en-US" dirty="0"/>
              <a:t> </a:t>
            </a:r>
            <a:r>
              <a:rPr lang="en-US" dirty="0" err="1"/>
              <a:t>sendiri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beberapa</a:t>
            </a:r>
            <a:r>
              <a:rPr lang="en-US" dirty="0"/>
              <a:t> </a:t>
            </a:r>
            <a:r>
              <a:rPr lang="en-US" dirty="0" err="1"/>
              <a:t>badan-badan</a:t>
            </a:r>
            <a:r>
              <a:rPr lang="en-US" dirty="0"/>
              <a:t> </a:t>
            </a:r>
            <a:r>
              <a:rPr lang="en-US" dirty="0" err="1"/>
              <a:t>kerajaan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organisasi</a:t>
            </a:r>
            <a:r>
              <a:rPr lang="en-US" dirty="0"/>
              <a:t> </a:t>
            </a:r>
            <a:r>
              <a:rPr lang="en-US" dirty="0" err="1"/>
              <a:t>pada</a:t>
            </a:r>
            <a:r>
              <a:rPr lang="en-US" dirty="0"/>
              <a:t> </a:t>
            </a:r>
            <a:r>
              <a:rPr lang="en-US" dirty="0" err="1"/>
              <a:t>skala</a:t>
            </a:r>
            <a:r>
              <a:rPr lang="en-US" dirty="0"/>
              <a:t> yang </a:t>
            </a:r>
            <a:r>
              <a:rPr lang="en-US" dirty="0" err="1"/>
              <a:t>lebih</a:t>
            </a:r>
            <a:r>
              <a:rPr lang="en-US" dirty="0"/>
              <a:t> </a:t>
            </a:r>
            <a:r>
              <a:rPr lang="en-US" dirty="0" err="1"/>
              <a:t>besar</a:t>
            </a:r>
            <a:r>
              <a:rPr lang="en-US" dirty="0"/>
              <a:t>. MAN, </a:t>
            </a:r>
            <a:r>
              <a:rPr lang="en-US" dirty="0" err="1"/>
              <a:t>rangkaian</a:t>
            </a:r>
            <a:r>
              <a:rPr lang="en-US" dirty="0"/>
              <a:t> </a:t>
            </a:r>
            <a:r>
              <a:rPr lang="en-US" dirty="0" err="1"/>
              <a:t>kawasan</a:t>
            </a:r>
            <a:r>
              <a:rPr lang="en-US" dirty="0"/>
              <a:t> metropolitan </a:t>
            </a:r>
            <a:r>
              <a:rPr lang="en-US" dirty="0" err="1"/>
              <a:t>jatuh</a:t>
            </a:r>
            <a:r>
              <a:rPr lang="en-US" dirty="0"/>
              <a:t> di </a:t>
            </a:r>
            <a:r>
              <a:rPr lang="en-US" dirty="0" err="1"/>
              <a:t>tengah-tengah</a:t>
            </a:r>
            <a:r>
              <a:rPr lang="en-US" dirty="0"/>
              <a:t> LAN </a:t>
            </a:r>
            <a:r>
              <a:rPr lang="en-US" dirty="0" err="1"/>
              <a:t>dan</a:t>
            </a:r>
            <a:r>
              <a:rPr lang="en-US" dirty="0"/>
              <a:t> WAN, </a:t>
            </a:r>
            <a:r>
              <a:rPr lang="en-US" dirty="0" err="1"/>
              <a:t>Ia</a:t>
            </a:r>
            <a:r>
              <a:rPr lang="en-US" dirty="0"/>
              <a:t> </a:t>
            </a:r>
            <a:r>
              <a:rPr lang="en-US" dirty="0" err="1"/>
              <a:t>meliputi</a:t>
            </a:r>
            <a:r>
              <a:rPr lang="en-US" dirty="0"/>
              <a:t> span </a:t>
            </a:r>
            <a:r>
              <a:rPr lang="en-US" dirty="0" err="1"/>
              <a:t>kawasan</a:t>
            </a:r>
            <a:r>
              <a:rPr lang="en-US" dirty="0"/>
              <a:t> </a:t>
            </a:r>
            <a:r>
              <a:rPr lang="en-US" dirty="0" err="1"/>
              <a:t>fizikal</a:t>
            </a:r>
            <a:r>
              <a:rPr lang="en-US" dirty="0"/>
              <a:t> yang </a:t>
            </a:r>
            <a:r>
              <a:rPr lang="en-US" dirty="0" err="1"/>
              <a:t>besar</a:t>
            </a:r>
            <a:r>
              <a:rPr lang="en-US" dirty="0"/>
              <a:t> </a:t>
            </a:r>
            <a:r>
              <a:rPr lang="en-US" dirty="0" err="1"/>
              <a:t>berbanding</a:t>
            </a:r>
            <a:r>
              <a:rPr lang="en-US" dirty="0"/>
              <a:t> LAN </a:t>
            </a:r>
            <a:r>
              <a:rPr lang="en-US" dirty="0" err="1"/>
              <a:t>tetapi</a:t>
            </a:r>
            <a:r>
              <a:rPr lang="en-US" dirty="0"/>
              <a:t> </a:t>
            </a:r>
            <a:r>
              <a:rPr lang="en-US" dirty="0" err="1"/>
              <a:t>lebih</a:t>
            </a:r>
            <a:r>
              <a:rPr lang="en-US" dirty="0"/>
              <a:t> </a:t>
            </a:r>
            <a:r>
              <a:rPr lang="en-US" dirty="0" err="1"/>
              <a:t>kecil</a:t>
            </a:r>
            <a:r>
              <a:rPr lang="en-US" dirty="0"/>
              <a:t> </a:t>
            </a:r>
            <a:r>
              <a:rPr lang="en-US" dirty="0" err="1"/>
              <a:t>daripada</a:t>
            </a:r>
            <a:r>
              <a:rPr lang="en-US" dirty="0"/>
              <a:t> WAN, </a:t>
            </a:r>
            <a:r>
              <a:rPr lang="en-US" dirty="0" err="1"/>
              <a:t>seperti</a:t>
            </a:r>
            <a:r>
              <a:rPr lang="en-US" dirty="0"/>
              <a:t> </a:t>
            </a:r>
            <a:r>
              <a:rPr lang="en-US" dirty="0" err="1"/>
              <a:t>sebuah</a:t>
            </a:r>
            <a:r>
              <a:rPr lang="en-US" dirty="0"/>
              <a:t> </a:t>
            </a:r>
            <a:r>
              <a:rPr lang="en-US" dirty="0" err="1"/>
              <a:t>bandaraya</a:t>
            </a:r>
            <a:r>
              <a:rPr lang="en-US" dirty="0"/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72009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PAN – PERSONAL AREA NETWORK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1800" dirty="0" err="1"/>
              <a:t>Rangkaian</a:t>
            </a:r>
            <a:r>
              <a:rPr lang="en-US" sz="1800" dirty="0"/>
              <a:t> </a:t>
            </a:r>
            <a:r>
              <a:rPr lang="en-US" sz="1800" dirty="0" err="1"/>
              <a:t>kawasan</a:t>
            </a:r>
            <a:r>
              <a:rPr lang="en-US" sz="1800" dirty="0"/>
              <a:t> </a:t>
            </a:r>
            <a:r>
              <a:rPr lang="en-US" sz="1800" dirty="0" err="1"/>
              <a:t>peribadi</a:t>
            </a:r>
            <a:r>
              <a:rPr lang="en-US" sz="1800" dirty="0"/>
              <a:t> (PAN) </a:t>
            </a:r>
            <a:r>
              <a:rPr lang="en-US" sz="1800" dirty="0" err="1"/>
              <a:t>ialah</a:t>
            </a:r>
            <a:r>
              <a:rPr lang="en-US" sz="1800" dirty="0"/>
              <a:t> </a:t>
            </a:r>
            <a:r>
              <a:rPr lang="en-US" sz="1800" dirty="0" err="1"/>
              <a:t>rangkaian</a:t>
            </a:r>
            <a:r>
              <a:rPr lang="en-US" sz="1800" dirty="0"/>
              <a:t> </a:t>
            </a:r>
            <a:r>
              <a:rPr lang="en-US" sz="1800" dirty="0" err="1"/>
              <a:t>komputer</a:t>
            </a:r>
            <a:r>
              <a:rPr lang="en-US" sz="1800" dirty="0"/>
              <a:t> yang </a:t>
            </a:r>
            <a:r>
              <a:rPr lang="en-US" sz="1800" dirty="0" err="1"/>
              <a:t>direka</a:t>
            </a:r>
            <a:r>
              <a:rPr lang="en-US" sz="1800" dirty="0"/>
              <a:t> </a:t>
            </a:r>
            <a:r>
              <a:rPr lang="en-US" sz="1800" dirty="0" err="1"/>
              <a:t>untuk</a:t>
            </a:r>
            <a:r>
              <a:rPr lang="en-US" sz="1800" dirty="0"/>
              <a:t> </a:t>
            </a:r>
            <a:r>
              <a:rPr lang="en-US" sz="1800" dirty="0" err="1"/>
              <a:t>komunikasi</a:t>
            </a:r>
            <a:r>
              <a:rPr lang="en-US" sz="1800" dirty="0"/>
              <a:t> </a:t>
            </a:r>
            <a:r>
              <a:rPr lang="en-US" sz="1800" dirty="0" err="1"/>
              <a:t>antara</a:t>
            </a:r>
            <a:r>
              <a:rPr lang="en-US" sz="1800" dirty="0"/>
              <a:t> </a:t>
            </a:r>
            <a:r>
              <a:rPr lang="en-US" sz="1800" dirty="0" err="1"/>
              <a:t>peranti</a:t>
            </a:r>
            <a:r>
              <a:rPr lang="en-US" sz="1800" dirty="0"/>
              <a:t> </a:t>
            </a:r>
            <a:r>
              <a:rPr lang="en-US" sz="1800" dirty="0" err="1"/>
              <a:t>komputer</a:t>
            </a:r>
            <a:r>
              <a:rPr lang="en-US" sz="1800" dirty="0"/>
              <a:t> (</a:t>
            </a:r>
            <a:r>
              <a:rPr lang="en-US" sz="1800" dirty="0" err="1"/>
              <a:t>termasuk</a:t>
            </a:r>
            <a:r>
              <a:rPr lang="en-US" sz="1800" dirty="0"/>
              <a:t> </a:t>
            </a:r>
            <a:r>
              <a:rPr lang="en-US" sz="1800" dirty="0" err="1"/>
              <a:t>telefon</a:t>
            </a:r>
            <a:r>
              <a:rPr lang="en-US" sz="1800" dirty="0"/>
              <a:t> </a:t>
            </a:r>
            <a:r>
              <a:rPr lang="en-US" sz="1800" dirty="0" err="1"/>
              <a:t>dan</a:t>
            </a:r>
            <a:r>
              <a:rPr lang="en-US" sz="1800" dirty="0"/>
              <a:t> PDA yang </a:t>
            </a:r>
            <a:r>
              <a:rPr lang="en-US" sz="1800" dirty="0" err="1"/>
              <a:t>dekat</a:t>
            </a:r>
            <a:r>
              <a:rPr lang="en-US" sz="1800" dirty="0"/>
              <a:t> </a:t>
            </a:r>
            <a:r>
              <a:rPr lang="en-US" sz="1800" dirty="0" err="1"/>
              <a:t>dengan</a:t>
            </a:r>
            <a:r>
              <a:rPr lang="en-US" sz="1800" dirty="0"/>
              <a:t> </a:t>
            </a:r>
            <a:r>
              <a:rPr lang="en-US" sz="1800" dirty="0" err="1"/>
              <a:t>satu</a:t>
            </a:r>
            <a:r>
              <a:rPr lang="en-US" sz="1800" dirty="0"/>
              <a:t> orang ). </a:t>
            </a:r>
            <a:r>
              <a:rPr lang="en-US" sz="1800" dirty="0" err="1"/>
              <a:t>Peranti</a:t>
            </a:r>
            <a:r>
              <a:rPr lang="en-US" sz="1800" dirty="0"/>
              <a:t> </a:t>
            </a:r>
            <a:r>
              <a:rPr lang="en-US" sz="1800" dirty="0" err="1"/>
              <a:t>mungkin</a:t>
            </a:r>
            <a:r>
              <a:rPr lang="en-US" sz="1800" dirty="0"/>
              <a:t> </a:t>
            </a:r>
            <a:r>
              <a:rPr lang="en-US" sz="1800" dirty="0" err="1"/>
              <a:t>atau</a:t>
            </a:r>
            <a:r>
              <a:rPr lang="en-US" sz="1800" dirty="0"/>
              <a:t> </a:t>
            </a:r>
            <a:r>
              <a:rPr lang="en-US" sz="1800" dirty="0" err="1"/>
              <a:t>mungkin</a:t>
            </a:r>
            <a:r>
              <a:rPr lang="en-US" sz="1800" dirty="0"/>
              <a:t> </a:t>
            </a:r>
            <a:r>
              <a:rPr lang="en-US" sz="1800" dirty="0" err="1"/>
              <a:t>tidak</a:t>
            </a:r>
            <a:r>
              <a:rPr lang="en-US" sz="1800" dirty="0"/>
              <a:t> </a:t>
            </a:r>
            <a:r>
              <a:rPr lang="en-US" sz="1800" dirty="0" err="1"/>
              <a:t>dimiliki</a:t>
            </a:r>
            <a:r>
              <a:rPr lang="en-US" sz="1800" dirty="0"/>
              <a:t> </a:t>
            </a:r>
            <a:r>
              <a:rPr lang="en-US" sz="1800" dirty="0" err="1"/>
              <a:t>oleh</a:t>
            </a:r>
            <a:r>
              <a:rPr lang="en-US" sz="1800" dirty="0"/>
              <a:t> orang yang </a:t>
            </a:r>
            <a:r>
              <a:rPr lang="en-US" sz="1800" dirty="0" err="1"/>
              <a:t>berkenaan</a:t>
            </a:r>
            <a:r>
              <a:rPr lang="en-US" sz="1800" dirty="0"/>
              <a:t>. </a:t>
            </a:r>
            <a:r>
              <a:rPr lang="en-US" sz="1800" dirty="0" err="1"/>
              <a:t>Jangkauan</a:t>
            </a:r>
            <a:r>
              <a:rPr lang="en-US" sz="1800" dirty="0"/>
              <a:t> PAN </a:t>
            </a:r>
            <a:r>
              <a:rPr lang="en-US" sz="1800" dirty="0" err="1"/>
              <a:t>satu</a:t>
            </a:r>
            <a:r>
              <a:rPr lang="en-US" sz="1800" dirty="0"/>
              <a:t> </a:t>
            </a:r>
            <a:r>
              <a:rPr lang="en-US" sz="1800" dirty="0" err="1"/>
              <a:t>biasanya</a:t>
            </a:r>
            <a:r>
              <a:rPr lang="en-US" sz="1800" dirty="0"/>
              <a:t> </a:t>
            </a:r>
            <a:r>
              <a:rPr lang="en-US" sz="1800" dirty="0" err="1"/>
              <a:t>beberapa</a:t>
            </a:r>
            <a:r>
              <a:rPr lang="en-US" sz="1800" dirty="0"/>
              <a:t> meter. </a:t>
            </a:r>
            <a:r>
              <a:rPr lang="en-US" sz="1800" dirty="0" err="1"/>
              <a:t>Kuali</a:t>
            </a:r>
            <a:r>
              <a:rPr lang="en-US" sz="1800" dirty="0"/>
              <a:t> </a:t>
            </a:r>
            <a:r>
              <a:rPr lang="en-US" sz="1800" dirty="0" err="1"/>
              <a:t>boleh</a:t>
            </a:r>
            <a:r>
              <a:rPr lang="en-US" sz="1800" dirty="0"/>
              <a:t> </a:t>
            </a:r>
            <a:r>
              <a:rPr lang="en-US" sz="1800" dirty="0" err="1"/>
              <a:t>digunakan</a:t>
            </a:r>
            <a:r>
              <a:rPr lang="en-US" sz="1800" dirty="0"/>
              <a:t> </a:t>
            </a:r>
            <a:r>
              <a:rPr lang="en-US" sz="1800" dirty="0" err="1"/>
              <a:t>untuk</a:t>
            </a:r>
            <a:r>
              <a:rPr lang="en-US" sz="1800" dirty="0"/>
              <a:t> </a:t>
            </a:r>
            <a:r>
              <a:rPr lang="en-US" sz="1800" dirty="0" err="1"/>
              <a:t>komunikasi</a:t>
            </a:r>
            <a:r>
              <a:rPr lang="en-US" sz="1800" dirty="0"/>
              <a:t> </a:t>
            </a:r>
            <a:r>
              <a:rPr lang="en-US" sz="1800" dirty="0" err="1"/>
              <a:t>antara</a:t>
            </a:r>
            <a:r>
              <a:rPr lang="en-US" sz="1800" dirty="0"/>
              <a:t> </a:t>
            </a:r>
            <a:r>
              <a:rPr lang="en-US" sz="1800" dirty="0" err="1"/>
              <a:t>peranti</a:t>
            </a:r>
            <a:r>
              <a:rPr lang="en-US" sz="1800" dirty="0"/>
              <a:t> </a:t>
            </a:r>
            <a:r>
              <a:rPr lang="en-US" sz="1800" dirty="0" err="1"/>
              <a:t>peribadi</a:t>
            </a:r>
            <a:r>
              <a:rPr lang="en-US" sz="1800" dirty="0"/>
              <a:t> </a:t>
            </a:r>
            <a:r>
              <a:rPr lang="en-US" sz="1800" dirty="0" err="1"/>
              <a:t>sendiri</a:t>
            </a:r>
            <a:r>
              <a:rPr lang="en-US" sz="1800" dirty="0"/>
              <a:t> </a:t>
            </a:r>
            <a:r>
              <a:rPr lang="en-US" sz="1800" dirty="0" err="1"/>
              <a:t>atau</a:t>
            </a:r>
            <a:r>
              <a:rPr lang="en-US" sz="1800" dirty="0"/>
              <a:t> </a:t>
            </a:r>
            <a:r>
              <a:rPr lang="en-US" sz="1800" dirty="0" err="1"/>
              <a:t>untuk</a:t>
            </a:r>
            <a:r>
              <a:rPr lang="en-US" sz="1800" dirty="0"/>
              <a:t> </a:t>
            </a:r>
            <a:r>
              <a:rPr lang="en-US" sz="1800" dirty="0" err="1"/>
              <a:t>menyambung</a:t>
            </a:r>
            <a:r>
              <a:rPr lang="en-US" sz="1800" dirty="0"/>
              <a:t> </a:t>
            </a:r>
            <a:r>
              <a:rPr lang="en-US" sz="1800" dirty="0" err="1"/>
              <a:t>kepada</a:t>
            </a:r>
            <a:r>
              <a:rPr lang="en-US" sz="1800" dirty="0"/>
              <a:t> </a:t>
            </a:r>
            <a:r>
              <a:rPr lang="en-US" sz="1800" dirty="0" err="1"/>
              <a:t>rangkaian</a:t>
            </a:r>
            <a:r>
              <a:rPr lang="en-US" sz="1800" dirty="0"/>
              <a:t> </a:t>
            </a:r>
            <a:r>
              <a:rPr lang="en-US" sz="1800" dirty="0" err="1"/>
              <a:t>tahap</a:t>
            </a:r>
            <a:r>
              <a:rPr lang="en-US" sz="1800" dirty="0"/>
              <a:t> yang </a:t>
            </a:r>
            <a:r>
              <a:rPr lang="en-US" sz="1800" dirty="0" err="1"/>
              <a:t>lebih</a:t>
            </a:r>
            <a:r>
              <a:rPr lang="en-US" sz="1800" dirty="0"/>
              <a:t> </a:t>
            </a:r>
            <a:r>
              <a:rPr lang="en-US" sz="1800" dirty="0" err="1"/>
              <a:t>tinggi</a:t>
            </a:r>
            <a:r>
              <a:rPr lang="en-US" sz="1800" dirty="0"/>
              <a:t> </a:t>
            </a:r>
            <a:r>
              <a:rPr lang="en-US" sz="1800" dirty="0" err="1"/>
              <a:t>dan</a:t>
            </a:r>
            <a:r>
              <a:rPr lang="en-US" sz="1800" dirty="0"/>
              <a:t> </a:t>
            </a:r>
            <a:r>
              <a:rPr lang="en-US" sz="1800" dirty="0" err="1"/>
              <a:t>rangkaian</a:t>
            </a:r>
            <a:r>
              <a:rPr lang="en-US" sz="1800" dirty="0"/>
              <a:t> </a:t>
            </a:r>
            <a:r>
              <a:rPr lang="en-US" sz="1800" dirty="0" err="1"/>
              <a:t>kawasan</a:t>
            </a:r>
            <a:r>
              <a:rPr lang="en-US" sz="1800" dirty="0"/>
              <a:t> </a:t>
            </a:r>
            <a:r>
              <a:rPr lang="en-US" sz="1800" dirty="0" err="1"/>
              <a:t>Internet.Personal</a:t>
            </a:r>
            <a:r>
              <a:rPr lang="en-US" sz="1800" dirty="0"/>
              <a:t> </a:t>
            </a:r>
            <a:r>
              <a:rPr lang="en-US" sz="1800" dirty="0" err="1"/>
              <a:t>boleh</a:t>
            </a:r>
            <a:r>
              <a:rPr lang="en-US" sz="1800" dirty="0"/>
              <a:t> </a:t>
            </a:r>
            <a:r>
              <a:rPr lang="en-US" sz="1800" dirty="0" err="1"/>
              <a:t>berwayar</a:t>
            </a:r>
            <a:r>
              <a:rPr lang="en-US" sz="1800" dirty="0"/>
              <a:t> </a:t>
            </a:r>
            <a:r>
              <a:rPr lang="en-US" sz="1800" dirty="0" err="1"/>
              <a:t>dengan</a:t>
            </a:r>
            <a:r>
              <a:rPr lang="en-US" sz="1800" dirty="0"/>
              <a:t> bas </a:t>
            </a:r>
            <a:r>
              <a:rPr lang="en-US" sz="1800" dirty="0" err="1"/>
              <a:t>komputer</a:t>
            </a:r>
            <a:r>
              <a:rPr lang="en-US" sz="1800" dirty="0"/>
              <a:t> </a:t>
            </a:r>
            <a:r>
              <a:rPr lang="en-US" sz="1800" dirty="0" err="1"/>
              <a:t>seperti</a:t>
            </a:r>
            <a:r>
              <a:rPr lang="en-US" sz="1800" dirty="0"/>
              <a:t> USB </a:t>
            </a:r>
            <a:r>
              <a:rPr lang="en-US" sz="1800" dirty="0" err="1"/>
              <a:t>dan</a:t>
            </a:r>
            <a:r>
              <a:rPr lang="en-US" sz="1800" dirty="0"/>
              <a:t> </a:t>
            </a:r>
            <a:r>
              <a:rPr lang="en-US" sz="1800" dirty="0" err="1"/>
              <a:t>firewire</a:t>
            </a:r>
            <a:r>
              <a:rPr lang="en-US" sz="1800" dirty="0"/>
              <a:t>. </a:t>
            </a:r>
            <a:r>
              <a:rPr lang="en-US" sz="1800" dirty="0" err="1"/>
              <a:t>Rangkaian</a:t>
            </a:r>
            <a:r>
              <a:rPr lang="en-US" sz="1800" dirty="0"/>
              <a:t> </a:t>
            </a:r>
            <a:r>
              <a:rPr lang="en-US" sz="1800" dirty="0" err="1"/>
              <a:t>kawasan</a:t>
            </a:r>
            <a:r>
              <a:rPr lang="en-US" sz="1800" dirty="0"/>
              <a:t> </a:t>
            </a:r>
            <a:r>
              <a:rPr lang="en-US" sz="1800" dirty="0" err="1"/>
              <a:t>peribadi</a:t>
            </a:r>
            <a:r>
              <a:rPr lang="en-US" sz="1800" dirty="0"/>
              <a:t> </a:t>
            </a:r>
            <a:r>
              <a:rPr lang="en-US" sz="1800" dirty="0" err="1"/>
              <a:t>wayarles</a:t>
            </a:r>
            <a:r>
              <a:rPr lang="en-US" sz="1800" dirty="0"/>
              <a:t> (WPAN) </a:t>
            </a:r>
            <a:r>
              <a:rPr lang="en-US" sz="1800" dirty="0" err="1"/>
              <a:t>juga</a:t>
            </a:r>
            <a:r>
              <a:rPr lang="en-US" sz="1800" dirty="0"/>
              <a:t> </a:t>
            </a:r>
            <a:r>
              <a:rPr lang="en-US" sz="1800" dirty="0" err="1"/>
              <a:t>boleh</a:t>
            </a:r>
            <a:r>
              <a:rPr lang="en-US" sz="1800" dirty="0"/>
              <a:t> </a:t>
            </a:r>
            <a:r>
              <a:rPr lang="en-US" sz="1800" dirty="0" err="1"/>
              <a:t>dilakukan</a:t>
            </a:r>
            <a:r>
              <a:rPr lang="en-US" sz="1800" dirty="0"/>
              <a:t> </a:t>
            </a:r>
            <a:r>
              <a:rPr lang="en-US" sz="1800" dirty="0" err="1"/>
              <a:t>dengan</a:t>
            </a:r>
            <a:r>
              <a:rPr lang="en-US" sz="1800" dirty="0"/>
              <a:t> </a:t>
            </a:r>
            <a:r>
              <a:rPr lang="en-US" sz="1800" dirty="0" err="1"/>
              <a:t>menggunakan</a:t>
            </a:r>
            <a:r>
              <a:rPr lang="en-US" sz="1800" dirty="0"/>
              <a:t> </a:t>
            </a:r>
            <a:r>
              <a:rPr lang="en-US" sz="1800" dirty="0" err="1"/>
              <a:t>teknologi</a:t>
            </a:r>
            <a:r>
              <a:rPr lang="en-US" sz="1800" dirty="0"/>
              <a:t> </a:t>
            </a:r>
            <a:r>
              <a:rPr lang="en-US" sz="1800" dirty="0" err="1"/>
              <a:t>rangkaian</a:t>
            </a:r>
            <a:r>
              <a:rPr lang="en-US" sz="1800" dirty="0"/>
              <a:t> </a:t>
            </a:r>
            <a:r>
              <a:rPr lang="en-US" sz="1800" dirty="0" err="1"/>
              <a:t>seperti</a:t>
            </a:r>
            <a:r>
              <a:rPr lang="en-US" sz="1800" dirty="0"/>
              <a:t> IrDA </a:t>
            </a:r>
            <a:r>
              <a:rPr lang="en-US" sz="1800" dirty="0" err="1"/>
              <a:t>dan</a:t>
            </a:r>
            <a:r>
              <a:rPr lang="en-US" sz="1800" dirty="0"/>
              <a:t> Bluetooth .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8863754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ANCAMAN KESELAMATAN DAN KEPERLUAN PAN </a:t>
            </a:r>
            <a:r>
              <a:rPr lang="en-US" b="1" dirty="0" smtClean="0"/>
              <a:t>WIRELESS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Bluetooth </a:t>
            </a:r>
            <a:r>
              <a:rPr lang="en-US" dirty="0" err="1"/>
              <a:t>menawarkan</a:t>
            </a:r>
            <a:r>
              <a:rPr lang="en-US" dirty="0"/>
              <a:t> </a:t>
            </a:r>
            <a:r>
              <a:rPr lang="en-US" dirty="0" err="1"/>
              <a:t>beberapa</a:t>
            </a:r>
            <a:r>
              <a:rPr lang="en-US" dirty="0"/>
              <a:t> </a:t>
            </a:r>
            <a:r>
              <a:rPr lang="en-US" dirty="0" err="1"/>
              <a:t>faedah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kelebihan</a:t>
            </a:r>
            <a:r>
              <a:rPr lang="en-US" dirty="0"/>
              <a:t>. </a:t>
            </a:r>
            <a:r>
              <a:rPr lang="en-US" dirty="0" err="1"/>
              <a:t>Walau</a:t>
            </a:r>
            <a:r>
              <a:rPr lang="en-US" dirty="0"/>
              <a:t> </a:t>
            </a:r>
            <a:r>
              <a:rPr lang="en-US" dirty="0" err="1"/>
              <a:t>bagaimanapun</a:t>
            </a:r>
            <a:r>
              <a:rPr lang="en-US" dirty="0"/>
              <a:t>, </a:t>
            </a:r>
            <a:r>
              <a:rPr lang="en-US" dirty="0" err="1"/>
              <a:t>organisasi</a:t>
            </a:r>
            <a:r>
              <a:rPr lang="en-US" dirty="0"/>
              <a:t> </a:t>
            </a:r>
            <a:r>
              <a:rPr lang="en-US" dirty="0" err="1"/>
              <a:t>bukan</a:t>
            </a:r>
            <a:r>
              <a:rPr lang="en-US" dirty="0"/>
              <a:t> </a:t>
            </a:r>
            <a:r>
              <a:rPr lang="en-US" dirty="0" err="1"/>
              <a:t>sahaja</a:t>
            </a:r>
            <a:r>
              <a:rPr lang="en-US" dirty="0"/>
              <a:t> </a:t>
            </a:r>
            <a:r>
              <a:rPr lang="en-US" dirty="0" err="1"/>
              <a:t>menangani</a:t>
            </a:r>
            <a:r>
              <a:rPr lang="en-US" dirty="0"/>
              <a:t> </a:t>
            </a:r>
            <a:r>
              <a:rPr lang="en-US" dirty="0" err="1"/>
              <a:t>ancaman</a:t>
            </a:r>
            <a:r>
              <a:rPr lang="en-US" dirty="0"/>
              <a:t> </a:t>
            </a:r>
            <a:r>
              <a:rPr lang="en-US" dirty="0" err="1"/>
              <a:t>keselamatan</a:t>
            </a:r>
            <a:r>
              <a:rPr lang="en-US" dirty="0"/>
              <a:t> yang </a:t>
            </a:r>
            <a:r>
              <a:rPr lang="en-US" dirty="0" err="1"/>
              <a:t>dikaitkan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Bluetooth </a:t>
            </a:r>
            <a:r>
              <a:rPr lang="en-US" dirty="0" err="1"/>
              <a:t>sebelum</a:t>
            </a:r>
            <a:r>
              <a:rPr lang="en-US" dirty="0"/>
              <a:t> </a:t>
            </a:r>
            <a:r>
              <a:rPr lang="en-US" dirty="0" err="1"/>
              <a:t>mereka</a:t>
            </a:r>
            <a:r>
              <a:rPr lang="en-US" dirty="0"/>
              <a:t> </a:t>
            </a:r>
            <a:r>
              <a:rPr lang="en-US" dirty="0" err="1"/>
              <a:t>melaksanakan</a:t>
            </a:r>
            <a:r>
              <a:rPr lang="en-US" dirty="0"/>
              <a:t> </a:t>
            </a:r>
            <a:r>
              <a:rPr lang="en-US" dirty="0" err="1"/>
              <a:t>teknologi</a:t>
            </a:r>
            <a:r>
              <a:rPr lang="en-US" dirty="0"/>
              <a:t>, </a:t>
            </a:r>
            <a:r>
              <a:rPr lang="en-US" dirty="0" err="1"/>
              <a:t>mereka</a:t>
            </a:r>
            <a:r>
              <a:rPr lang="en-US" dirty="0"/>
              <a:t> </a:t>
            </a:r>
            <a:r>
              <a:rPr lang="en-US" dirty="0" err="1"/>
              <a:t>juga</a:t>
            </a:r>
            <a:r>
              <a:rPr lang="en-US" dirty="0"/>
              <a:t> </a:t>
            </a:r>
            <a:r>
              <a:rPr lang="en-US" dirty="0" err="1"/>
              <a:t>perlu</a:t>
            </a:r>
            <a:r>
              <a:rPr lang="en-US" dirty="0"/>
              <a:t> </a:t>
            </a:r>
            <a:r>
              <a:rPr lang="en-US" dirty="0" err="1"/>
              <a:t>mengukur</a:t>
            </a:r>
            <a:r>
              <a:rPr lang="en-US" dirty="0"/>
              <a:t> </a:t>
            </a:r>
            <a:r>
              <a:rPr lang="en-US" dirty="0" err="1"/>
              <a:t>kelemahan</a:t>
            </a:r>
            <a:r>
              <a:rPr lang="en-US" dirty="0"/>
              <a:t> </a:t>
            </a:r>
            <a:r>
              <a:rPr lang="en-US" dirty="0" err="1"/>
              <a:t>peranti</a:t>
            </a:r>
            <a:r>
              <a:rPr lang="en-US" dirty="0"/>
              <a:t> yang </a:t>
            </a:r>
            <a:r>
              <a:rPr lang="en-US" dirty="0" err="1"/>
              <a:t>membolehkan</a:t>
            </a:r>
            <a:r>
              <a:rPr lang="en-US" dirty="0"/>
              <a:t> </a:t>
            </a:r>
            <a:r>
              <a:rPr lang="en-US" dirty="0" err="1"/>
              <a:t>mereka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turut</a:t>
            </a:r>
            <a:r>
              <a:rPr lang="en-US" dirty="0"/>
              <a:t> </a:t>
            </a:r>
            <a:r>
              <a:rPr lang="en-US" dirty="0" err="1"/>
              <a:t>serta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rangkaian</a:t>
            </a:r>
            <a:r>
              <a:rPr lang="en-US" dirty="0"/>
              <a:t> Bluetooth. </a:t>
            </a:r>
            <a:r>
              <a:rPr lang="en-US" dirty="0" err="1"/>
              <a:t>Khususnya</a:t>
            </a:r>
            <a:r>
              <a:rPr lang="en-US" dirty="0"/>
              <a:t>, </a:t>
            </a:r>
            <a:r>
              <a:rPr lang="en-US" dirty="0" err="1"/>
              <a:t>agensi-agensi</a:t>
            </a:r>
            <a:r>
              <a:rPr lang="en-US" dirty="0"/>
              <a:t> </a:t>
            </a:r>
            <a:r>
              <a:rPr lang="en-US" dirty="0" err="1"/>
              <a:t>perlu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menangani</a:t>
            </a:r>
            <a:r>
              <a:rPr lang="en-US" dirty="0"/>
              <a:t> </a:t>
            </a:r>
            <a:r>
              <a:rPr lang="en-US" dirty="0" err="1"/>
              <a:t>masalah</a:t>
            </a:r>
            <a:r>
              <a:rPr lang="en-US" dirty="0"/>
              <a:t> </a:t>
            </a:r>
            <a:r>
              <a:rPr lang="en-US" dirty="0" err="1"/>
              <a:t>keselamatan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kerahsiaan</a:t>
            </a:r>
            <a:r>
              <a:rPr lang="en-US" dirty="0"/>
              <a:t>, </a:t>
            </a:r>
            <a:r>
              <a:rPr lang="en-US" dirty="0" err="1"/>
              <a:t>integriti</a:t>
            </a:r>
            <a:r>
              <a:rPr lang="en-US" dirty="0"/>
              <a:t> data,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ketersediaan</a:t>
            </a:r>
            <a:r>
              <a:rPr lang="en-US" dirty="0"/>
              <a:t> </a:t>
            </a:r>
            <a:r>
              <a:rPr lang="en-US" dirty="0" err="1"/>
              <a:t>rangkaian</a:t>
            </a:r>
            <a:r>
              <a:rPr lang="en-US" dirty="0"/>
              <a:t>. </a:t>
            </a:r>
            <a:r>
              <a:rPr lang="en-US" dirty="0" err="1"/>
              <a:t>Lebih-lebih</a:t>
            </a:r>
            <a:r>
              <a:rPr lang="en-US" dirty="0"/>
              <a:t> </a:t>
            </a:r>
            <a:r>
              <a:rPr lang="en-US" dirty="0" err="1"/>
              <a:t>lagi</a:t>
            </a:r>
            <a:r>
              <a:rPr lang="en-US" dirty="0"/>
              <a:t>, </a:t>
            </a:r>
            <a:r>
              <a:rPr lang="en-US" dirty="0" err="1"/>
              <a:t>kerana</a:t>
            </a:r>
            <a:r>
              <a:rPr lang="en-US" dirty="0"/>
              <a:t> </a:t>
            </a:r>
            <a:r>
              <a:rPr lang="en-US" dirty="0" err="1"/>
              <a:t>peranti</a:t>
            </a:r>
            <a:r>
              <a:rPr lang="en-US" dirty="0"/>
              <a:t> Bluetooth yang </a:t>
            </a:r>
            <a:r>
              <a:rPr lang="en-US" dirty="0" err="1"/>
              <a:t>lebih</a:t>
            </a:r>
            <a:r>
              <a:rPr lang="en-US" dirty="0"/>
              <a:t> </a:t>
            </a:r>
            <a:r>
              <a:rPr lang="en-US" dirty="0" err="1"/>
              <a:t>cenderung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diuruskan</a:t>
            </a:r>
            <a:r>
              <a:rPr lang="en-US" dirty="0"/>
              <a:t> </a:t>
            </a:r>
            <a:r>
              <a:rPr lang="en-US" dirty="0" err="1"/>
              <a:t>oleh</a:t>
            </a:r>
            <a:r>
              <a:rPr lang="en-US" dirty="0"/>
              <a:t> </a:t>
            </a:r>
            <a:r>
              <a:rPr lang="en-US" dirty="0" err="1"/>
              <a:t>pengguna</a:t>
            </a:r>
            <a:r>
              <a:rPr lang="en-US" dirty="0"/>
              <a:t> yang </a:t>
            </a:r>
            <a:r>
              <a:rPr lang="en-US" dirty="0" err="1"/>
              <a:t>keselamatan</a:t>
            </a:r>
            <a:r>
              <a:rPr lang="en-US" dirty="0"/>
              <a:t> </a:t>
            </a:r>
            <a:r>
              <a:rPr lang="en-US" dirty="0" err="1"/>
              <a:t>sedar</a:t>
            </a:r>
            <a:r>
              <a:rPr lang="en-US" dirty="0"/>
              <a:t> yang </a:t>
            </a:r>
            <a:r>
              <a:rPr lang="en-US" dirty="0" err="1"/>
              <a:t>kurang</a:t>
            </a:r>
            <a:r>
              <a:rPr lang="en-US" dirty="0"/>
              <a:t> </a:t>
            </a:r>
            <a:r>
              <a:rPr lang="en-US" dirty="0" err="1"/>
              <a:t>daripada</a:t>
            </a:r>
            <a:r>
              <a:rPr lang="en-US" dirty="0"/>
              <a:t> </a:t>
            </a:r>
            <a:r>
              <a:rPr lang="en-US" dirty="0" err="1"/>
              <a:t>pentadbir</a:t>
            </a:r>
            <a:r>
              <a:rPr lang="en-US" dirty="0"/>
              <a:t>, </a:t>
            </a:r>
            <a:r>
              <a:rPr lang="en-US" dirty="0" err="1"/>
              <a:t>mereka</a:t>
            </a:r>
            <a:r>
              <a:rPr lang="en-US" dirty="0"/>
              <a:t> </a:t>
            </a:r>
            <a:r>
              <a:rPr lang="en-US" dirty="0" err="1"/>
              <a:t>lebih</a:t>
            </a:r>
            <a:r>
              <a:rPr lang="en-US" dirty="0"/>
              <a:t> </a:t>
            </a:r>
            <a:r>
              <a:rPr lang="en-US" dirty="0" err="1"/>
              <a:t>cenderung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menyumbang</a:t>
            </a:r>
            <a:r>
              <a:rPr lang="en-US" dirty="0"/>
              <a:t> </a:t>
            </a:r>
            <a:r>
              <a:rPr lang="en-US" dirty="0" err="1"/>
              <a:t>kepada</a:t>
            </a:r>
            <a:r>
              <a:rPr lang="en-US" dirty="0"/>
              <a:t> drifts </a:t>
            </a:r>
            <a:r>
              <a:rPr lang="en-US" dirty="0" err="1"/>
              <a:t>keselamatan</a:t>
            </a:r>
            <a:r>
              <a:rPr lang="en-US" dirty="0"/>
              <a:t> yang </a:t>
            </a:r>
            <a:r>
              <a:rPr lang="en-US" dirty="0" err="1"/>
              <a:t>tidak</a:t>
            </a:r>
            <a:r>
              <a:rPr lang="en-US" dirty="0"/>
              <a:t> </a:t>
            </a:r>
            <a:r>
              <a:rPr lang="en-US" dirty="0" err="1"/>
              <a:t>terkawal</a:t>
            </a:r>
            <a:r>
              <a:rPr lang="en-US" dirty="0"/>
              <a:t>. </a:t>
            </a:r>
            <a:r>
              <a:rPr lang="en-US" dirty="0" err="1"/>
              <a:t>Subseksyen</a:t>
            </a:r>
            <a:r>
              <a:rPr lang="en-US" dirty="0"/>
              <a:t> </a:t>
            </a:r>
            <a:r>
              <a:rPr lang="en-US" dirty="0" err="1"/>
              <a:t>ini</a:t>
            </a:r>
            <a:r>
              <a:rPr lang="en-US" dirty="0"/>
              <a:t> </a:t>
            </a:r>
            <a:r>
              <a:rPr lang="en-US" dirty="0" err="1"/>
              <a:t>secara</a:t>
            </a:r>
            <a:r>
              <a:rPr lang="en-US" dirty="0"/>
              <a:t> </a:t>
            </a:r>
            <a:r>
              <a:rPr lang="en-US" dirty="0" err="1"/>
              <a:t>ringkas</a:t>
            </a:r>
            <a:r>
              <a:rPr lang="en-US" dirty="0"/>
              <a:t> </a:t>
            </a:r>
            <a:r>
              <a:rPr lang="en-US" dirty="0" err="1"/>
              <a:t>akan</a:t>
            </a:r>
            <a:r>
              <a:rPr lang="en-US" dirty="0"/>
              <a:t> </a:t>
            </a:r>
            <a:r>
              <a:rPr lang="en-US" dirty="0" err="1"/>
              <a:t>meliputi</a:t>
            </a:r>
            <a:r>
              <a:rPr lang="en-US" dirty="0"/>
              <a:t> </a:t>
            </a:r>
            <a:r>
              <a:rPr lang="en-US" dirty="0" err="1"/>
              <a:t>beberapa</a:t>
            </a:r>
            <a:r>
              <a:rPr lang="en-US" dirty="0"/>
              <a:t> </a:t>
            </a:r>
            <a:r>
              <a:rPr lang="en-US" dirty="0" err="1"/>
              <a:t>risiko</a:t>
            </a:r>
            <a:r>
              <a:rPr lang="en-US" dirty="0"/>
              <a:t> </a:t>
            </a:r>
            <a:r>
              <a:rPr lang="en-US" dirty="0" err="1"/>
              <a:t>kepada</a:t>
            </a:r>
            <a:r>
              <a:rPr lang="en-US" dirty="0"/>
              <a:t> </a:t>
            </a:r>
            <a:r>
              <a:rPr lang="en-US" dirty="0" err="1"/>
              <a:t>keselamatan</a:t>
            </a:r>
            <a:r>
              <a:rPr lang="en-US" dirty="0"/>
              <a:t>, </a:t>
            </a:r>
            <a:r>
              <a:rPr lang="en-US" dirty="0" err="1"/>
              <a:t>iaitu</a:t>
            </a:r>
            <a:r>
              <a:rPr lang="en-US" dirty="0"/>
              <a:t> </a:t>
            </a:r>
            <a:r>
              <a:rPr lang="en-US" dirty="0" err="1"/>
              <a:t>serangan</a:t>
            </a:r>
            <a:r>
              <a:rPr lang="en-US" dirty="0"/>
              <a:t> </a:t>
            </a:r>
            <a:r>
              <a:rPr lang="en-US" dirty="0" err="1"/>
              <a:t>ke</a:t>
            </a:r>
            <a:r>
              <a:rPr lang="en-US" dirty="0"/>
              <a:t> </a:t>
            </a:r>
            <a:r>
              <a:rPr lang="en-US" dirty="0" err="1"/>
              <a:t>atas</a:t>
            </a:r>
            <a:r>
              <a:rPr lang="en-US" dirty="0"/>
              <a:t> </a:t>
            </a:r>
            <a:r>
              <a:rPr lang="en-US" dirty="0" err="1"/>
              <a:t>kerahsiaan</a:t>
            </a:r>
            <a:r>
              <a:rPr lang="en-US" dirty="0"/>
              <a:t>, </a:t>
            </a:r>
            <a:r>
              <a:rPr lang="en-US" dirty="0" err="1"/>
              <a:t>integriti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ketersediaan</a:t>
            </a:r>
            <a:r>
              <a:rPr lang="en-US" dirty="0"/>
              <a:t> </a:t>
            </a:r>
            <a:r>
              <a:rPr lang="en-US" dirty="0" err="1"/>
              <a:t>rangkaian</a:t>
            </a:r>
            <a:r>
              <a:rPr lang="en-US" dirty="0"/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85317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b="1" dirty="0" err="1"/>
              <a:t>Kerugian</a:t>
            </a:r>
            <a:r>
              <a:rPr lang="en-US" sz="4400" b="1" dirty="0"/>
              <a:t> </a:t>
            </a:r>
            <a:r>
              <a:rPr lang="en-US" sz="4400" b="1" dirty="0" err="1" smtClean="0"/>
              <a:t>kerahsiaan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 err="1" smtClean="0"/>
              <a:t>Ancaman</a:t>
            </a:r>
            <a:r>
              <a:rPr lang="en-US" dirty="0" smtClean="0"/>
              <a:t> </a:t>
            </a:r>
            <a:r>
              <a:rPr lang="en-US" dirty="0" err="1"/>
              <a:t>kepada</a:t>
            </a:r>
            <a:r>
              <a:rPr lang="en-US" dirty="0"/>
              <a:t> </a:t>
            </a:r>
            <a:r>
              <a:rPr lang="en-US" dirty="0" err="1"/>
              <a:t>kerahsiaan</a:t>
            </a:r>
            <a:r>
              <a:rPr lang="en-US" dirty="0"/>
              <a:t> </a:t>
            </a:r>
            <a:r>
              <a:rPr lang="en-US" dirty="0" err="1"/>
              <a:t>melibatkan</a:t>
            </a:r>
            <a:r>
              <a:rPr lang="en-US" dirty="0"/>
              <a:t>, </a:t>
            </a:r>
            <a:r>
              <a:rPr lang="en-US" dirty="0" err="1"/>
              <a:t>pertama</a:t>
            </a:r>
            <a:r>
              <a:rPr lang="en-US" dirty="0"/>
              <a:t> </a:t>
            </a:r>
            <a:r>
              <a:rPr lang="en-US" dirty="0" err="1"/>
              <a:t>sekali</a:t>
            </a:r>
            <a:r>
              <a:rPr lang="en-US" dirty="0"/>
              <a:t>, </a:t>
            </a:r>
            <a:r>
              <a:rPr lang="en-US" dirty="0" err="1"/>
              <a:t>peranti</a:t>
            </a:r>
            <a:r>
              <a:rPr lang="en-US" dirty="0"/>
              <a:t> Bluetooth </a:t>
            </a:r>
            <a:r>
              <a:rPr lang="en-US" dirty="0" err="1"/>
              <a:t>dikompromi</a:t>
            </a:r>
            <a:r>
              <a:rPr lang="en-US" dirty="0"/>
              <a:t>. </a:t>
            </a:r>
            <a:r>
              <a:rPr lang="en-US" dirty="0" err="1"/>
              <a:t>Apabila</a:t>
            </a:r>
            <a:r>
              <a:rPr lang="en-US" dirty="0"/>
              <a:t> </a:t>
            </a:r>
            <a:r>
              <a:rPr lang="en-US" dirty="0" err="1"/>
              <a:t>sebuah</a:t>
            </a:r>
            <a:r>
              <a:rPr lang="en-US" dirty="0"/>
              <a:t> </a:t>
            </a:r>
            <a:r>
              <a:rPr lang="en-US" dirty="0" err="1"/>
              <a:t>peranti</a:t>
            </a:r>
            <a:r>
              <a:rPr lang="en-US" dirty="0"/>
              <a:t> Bluetooth yang </a:t>
            </a:r>
            <a:r>
              <a:rPr lang="en-US" dirty="0" err="1"/>
              <a:t>merupakan</a:t>
            </a:r>
            <a:r>
              <a:rPr lang="en-US" dirty="0"/>
              <a:t> </a:t>
            </a:r>
            <a:r>
              <a:rPr lang="en-US" dirty="0" err="1"/>
              <a:t>sebahagian</a:t>
            </a:r>
            <a:r>
              <a:rPr lang="en-US" dirty="0"/>
              <a:t> </a:t>
            </a:r>
            <a:r>
              <a:rPr lang="en-US" dirty="0" err="1"/>
              <a:t>daripada</a:t>
            </a:r>
            <a:r>
              <a:rPr lang="en-US" dirty="0"/>
              <a:t> </a:t>
            </a:r>
            <a:r>
              <a:rPr lang="en-US" dirty="0" err="1"/>
              <a:t>rangkaian</a:t>
            </a:r>
            <a:r>
              <a:rPr lang="en-US" dirty="0"/>
              <a:t> </a:t>
            </a:r>
            <a:r>
              <a:rPr lang="en-US" dirty="0" err="1"/>
              <a:t>pico</a:t>
            </a:r>
            <a:r>
              <a:rPr lang="en-US" dirty="0"/>
              <a:t> </a:t>
            </a:r>
            <a:r>
              <a:rPr lang="en-US" dirty="0" err="1"/>
              <a:t>menjadi</a:t>
            </a:r>
            <a:r>
              <a:rPr lang="en-US" dirty="0"/>
              <a:t> </a:t>
            </a:r>
            <a:r>
              <a:rPr lang="en-US" dirty="0" err="1"/>
              <a:t>terjejas</a:t>
            </a:r>
            <a:r>
              <a:rPr lang="en-US" dirty="0"/>
              <a:t> (</a:t>
            </a:r>
            <a:r>
              <a:rPr lang="en-US" dirty="0" err="1"/>
              <a:t>contohnya</a:t>
            </a:r>
            <a:r>
              <a:rPr lang="en-US" dirty="0"/>
              <a:t>,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milik</a:t>
            </a:r>
            <a:r>
              <a:rPr lang="en-US" dirty="0"/>
              <a:t> </a:t>
            </a:r>
            <a:r>
              <a:rPr lang="en-US" dirty="0" err="1"/>
              <a:t>pengguna</a:t>
            </a:r>
            <a:r>
              <a:rPr lang="en-US" dirty="0"/>
              <a:t> yang </a:t>
            </a:r>
            <a:r>
              <a:rPr lang="en-US" dirty="0" err="1"/>
              <a:t>tidak</a:t>
            </a:r>
            <a:r>
              <a:rPr lang="en-US" dirty="0"/>
              <a:t> </a:t>
            </a:r>
            <a:r>
              <a:rPr lang="en-US" dirty="0" err="1"/>
              <a:t>dibenarkan</a:t>
            </a:r>
            <a:r>
              <a:rPr lang="en-US" dirty="0"/>
              <a:t>), </a:t>
            </a:r>
            <a:r>
              <a:rPr lang="en-US" dirty="0" err="1"/>
              <a:t>ia</a:t>
            </a:r>
            <a:r>
              <a:rPr lang="en-US" dirty="0"/>
              <a:t> </a:t>
            </a:r>
            <a:r>
              <a:rPr lang="en-US" dirty="0" err="1"/>
              <a:t>masih</a:t>
            </a:r>
            <a:r>
              <a:rPr lang="en-US" dirty="0"/>
              <a:t> </a:t>
            </a:r>
            <a:r>
              <a:rPr lang="en-US" dirty="0" err="1"/>
              <a:t>boleh</a:t>
            </a:r>
            <a:r>
              <a:rPr lang="en-US" dirty="0"/>
              <a:t> </a:t>
            </a:r>
            <a:r>
              <a:rPr lang="en-US" dirty="0" err="1"/>
              <a:t>menerima</a:t>
            </a:r>
            <a:r>
              <a:rPr lang="en-US" dirty="0"/>
              <a:t> </a:t>
            </a:r>
            <a:r>
              <a:rPr lang="en-US" dirty="0" err="1"/>
              <a:t>maklumat</a:t>
            </a:r>
            <a:r>
              <a:rPr lang="en-US" dirty="0"/>
              <a:t> </a:t>
            </a:r>
            <a:r>
              <a:rPr lang="en-US" dirty="0" err="1"/>
              <a:t>bahawa</a:t>
            </a:r>
            <a:r>
              <a:rPr lang="en-US" dirty="0"/>
              <a:t> </a:t>
            </a:r>
            <a:r>
              <a:rPr lang="en-US" dirty="0" err="1"/>
              <a:t>pengguna</a:t>
            </a:r>
            <a:r>
              <a:rPr lang="en-US" dirty="0"/>
              <a:t> </a:t>
            </a:r>
            <a:r>
              <a:rPr lang="en-US" dirty="0" err="1"/>
              <a:t>berniat</a:t>
            </a:r>
            <a:r>
              <a:rPr lang="en-US" dirty="0"/>
              <a:t> </a:t>
            </a:r>
            <a:r>
              <a:rPr lang="en-US" dirty="0" err="1"/>
              <a:t>jahat</a:t>
            </a:r>
            <a:r>
              <a:rPr lang="en-US" dirty="0"/>
              <a:t> </a:t>
            </a:r>
            <a:r>
              <a:rPr lang="en-US" dirty="0" err="1"/>
              <a:t>tidak</a:t>
            </a:r>
            <a:r>
              <a:rPr lang="en-US" dirty="0"/>
              <a:t> </a:t>
            </a:r>
            <a:r>
              <a:rPr lang="en-US" dirty="0" err="1"/>
              <a:t>harus</a:t>
            </a:r>
            <a:r>
              <a:rPr lang="en-US" dirty="0"/>
              <a:t> </a:t>
            </a:r>
            <a:r>
              <a:rPr lang="en-US" dirty="0" err="1"/>
              <a:t>mengakses</a:t>
            </a:r>
            <a:r>
              <a:rPr lang="en-US" dirty="0"/>
              <a:t>. </a:t>
            </a:r>
            <a:r>
              <a:rPr lang="en-US" dirty="0" err="1"/>
              <a:t>Selain</a:t>
            </a:r>
            <a:r>
              <a:rPr lang="en-US" dirty="0"/>
              <a:t> </a:t>
            </a:r>
            <a:r>
              <a:rPr lang="en-US" dirty="0" err="1"/>
              <a:t>itu</a:t>
            </a:r>
            <a:r>
              <a:rPr lang="en-US" dirty="0"/>
              <a:t>, </a:t>
            </a:r>
            <a:r>
              <a:rPr lang="en-US" dirty="0" err="1"/>
              <a:t>peranti</a:t>
            </a:r>
            <a:r>
              <a:rPr lang="en-US" dirty="0"/>
              <a:t> yang </a:t>
            </a:r>
            <a:r>
              <a:rPr lang="en-US" dirty="0" err="1"/>
              <a:t>dikompromi</a:t>
            </a:r>
            <a:r>
              <a:rPr lang="en-US" dirty="0"/>
              <a:t> </a:t>
            </a:r>
            <a:r>
              <a:rPr lang="en-US" dirty="0" err="1"/>
              <a:t>masih</a:t>
            </a:r>
            <a:r>
              <a:rPr lang="en-US" dirty="0"/>
              <a:t> </a:t>
            </a:r>
            <a:r>
              <a:rPr lang="en-US" dirty="0" err="1"/>
              <a:t>mungkin</a:t>
            </a:r>
            <a:r>
              <a:rPr lang="en-US" dirty="0"/>
              <a:t> </a:t>
            </a:r>
            <a:r>
              <a:rPr lang="en-US" dirty="0" err="1"/>
              <a:t>mempunyai</a:t>
            </a:r>
            <a:r>
              <a:rPr lang="en-US" dirty="0"/>
              <a:t> </a:t>
            </a:r>
            <a:r>
              <a:rPr lang="en-US" dirty="0" err="1"/>
              <a:t>rangkaian</a:t>
            </a:r>
            <a:r>
              <a:rPr lang="en-US" dirty="0"/>
              <a:t> </a:t>
            </a:r>
            <a:r>
              <a:rPr lang="en-US" dirty="0" err="1"/>
              <a:t>atau</a:t>
            </a:r>
            <a:r>
              <a:rPr lang="en-US" dirty="0"/>
              <a:t> </a:t>
            </a:r>
            <a:r>
              <a:rPr lang="en-US" dirty="0" err="1"/>
              <a:t>keistimewaan</a:t>
            </a:r>
            <a:r>
              <a:rPr lang="en-US" dirty="0"/>
              <a:t> </a:t>
            </a:r>
            <a:r>
              <a:rPr lang="en-US" dirty="0" err="1"/>
              <a:t>maklumat</a:t>
            </a:r>
            <a:r>
              <a:rPr lang="en-US" dirty="0"/>
              <a:t>, </a:t>
            </a:r>
            <a:r>
              <a:rPr lang="en-US" dirty="0" err="1"/>
              <a:t>mengakibatkan</a:t>
            </a:r>
            <a:r>
              <a:rPr lang="en-US" dirty="0"/>
              <a:t> </a:t>
            </a:r>
            <a:r>
              <a:rPr lang="en-US" dirty="0" err="1"/>
              <a:t>kompromi</a:t>
            </a:r>
            <a:r>
              <a:rPr lang="en-US" dirty="0"/>
              <a:t> </a:t>
            </a:r>
            <a:r>
              <a:rPr lang="en-US" dirty="0" err="1"/>
              <a:t>rangkaian</a:t>
            </a:r>
            <a:r>
              <a:rPr lang="en-US" dirty="0"/>
              <a:t> yang </a:t>
            </a:r>
            <a:r>
              <a:rPr lang="en-US" dirty="0" err="1"/>
              <a:t>lebih</a:t>
            </a:r>
            <a:r>
              <a:rPr lang="en-US" dirty="0"/>
              <a:t> </a:t>
            </a:r>
            <a:r>
              <a:rPr lang="en-US" dirty="0" err="1"/>
              <a:t>luas</a:t>
            </a:r>
            <a:r>
              <a:rPr lang="en-US" dirty="0"/>
              <a:t> </a:t>
            </a:r>
            <a:r>
              <a:rPr lang="en-US" dirty="0" err="1"/>
              <a:t>juga.Dalam</a:t>
            </a:r>
            <a:r>
              <a:rPr lang="en-US" dirty="0"/>
              <a:t> </a:t>
            </a:r>
            <a:r>
              <a:rPr lang="en-US" dirty="0" err="1"/>
              <a:t>kes</a:t>
            </a:r>
            <a:r>
              <a:rPr lang="en-US" dirty="0"/>
              <a:t> </a:t>
            </a:r>
            <a:r>
              <a:rPr lang="en-US" dirty="0" err="1"/>
              <a:t>kedua</a:t>
            </a:r>
            <a:r>
              <a:rPr lang="en-US" dirty="0"/>
              <a:t>, </a:t>
            </a:r>
            <a:r>
              <a:rPr lang="en-US" dirty="0" err="1"/>
              <a:t>peranti</a:t>
            </a:r>
            <a:r>
              <a:rPr lang="en-US" dirty="0"/>
              <a:t> </a:t>
            </a:r>
            <a:r>
              <a:rPr lang="en-US" dirty="0" err="1"/>
              <a:t>dikompromi</a:t>
            </a:r>
            <a:r>
              <a:rPr lang="en-US" dirty="0"/>
              <a:t> </a:t>
            </a:r>
            <a:r>
              <a:rPr lang="en-US" dirty="0" err="1"/>
              <a:t>mungkin</a:t>
            </a:r>
            <a:r>
              <a:rPr lang="en-US" dirty="0"/>
              <a:t> </a:t>
            </a:r>
            <a:r>
              <a:rPr lang="en-US" dirty="0" err="1"/>
              <a:t>tidak</a:t>
            </a:r>
            <a:r>
              <a:rPr lang="en-US" dirty="0"/>
              <a:t> </a:t>
            </a:r>
            <a:r>
              <a:rPr lang="en-US" dirty="0" err="1"/>
              <a:t>hanya</a:t>
            </a:r>
            <a:r>
              <a:rPr lang="en-US" dirty="0"/>
              <a:t> </a:t>
            </a:r>
            <a:r>
              <a:rPr lang="en-US" dirty="0" err="1"/>
              <a:t>menerima</a:t>
            </a:r>
            <a:r>
              <a:rPr lang="en-US" dirty="0"/>
              <a:t> </a:t>
            </a:r>
            <a:r>
              <a:rPr lang="en-US" dirty="0" err="1"/>
              <a:t>trafik</a:t>
            </a:r>
            <a:r>
              <a:rPr lang="en-US" dirty="0"/>
              <a:t> </a:t>
            </a:r>
            <a:r>
              <a:rPr lang="en-US" dirty="0" err="1"/>
              <a:t>proprietari</a:t>
            </a:r>
            <a:r>
              <a:rPr lang="en-US" dirty="0"/>
              <a:t> yang normal </a:t>
            </a:r>
            <a:r>
              <a:rPr lang="en-US" dirty="0" err="1"/>
              <a:t>tetapi</a:t>
            </a:r>
            <a:r>
              <a:rPr lang="en-US" dirty="0"/>
              <a:t> </a:t>
            </a:r>
            <a:r>
              <a:rPr lang="en-US" dirty="0" err="1"/>
              <a:t>juga</a:t>
            </a:r>
            <a:r>
              <a:rPr lang="en-US" dirty="0"/>
              <a:t> </a:t>
            </a:r>
            <a:r>
              <a:rPr lang="en-US" dirty="0" err="1"/>
              <a:t>boleh</a:t>
            </a:r>
            <a:r>
              <a:rPr lang="en-US" dirty="0"/>
              <a:t> </a:t>
            </a:r>
            <a:r>
              <a:rPr lang="en-US" dirty="0" err="1"/>
              <a:t>meminta</a:t>
            </a:r>
            <a:r>
              <a:rPr lang="en-US" dirty="0"/>
              <a:t> </a:t>
            </a:r>
            <a:r>
              <a:rPr lang="en-US" dirty="0" err="1"/>
              <a:t>maklumat</a:t>
            </a:r>
            <a:r>
              <a:rPr lang="en-US" dirty="0"/>
              <a:t> </a:t>
            </a:r>
            <a:r>
              <a:rPr lang="en-US" dirty="0" err="1"/>
              <a:t>tersebut</a:t>
            </a:r>
            <a:r>
              <a:rPr lang="en-US" dirty="0"/>
              <a:t> </a:t>
            </a:r>
            <a:r>
              <a:rPr lang="en-US" dirty="0" err="1"/>
              <a:t>sebagai</a:t>
            </a:r>
            <a:r>
              <a:rPr lang="en-US" dirty="0"/>
              <a:t> </a:t>
            </a:r>
            <a:r>
              <a:rPr lang="en-US" dirty="0" err="1"/>
              <a:t>sebahagian</a:t>
            </a:r>
            <a:r>
              <a:rPr lang="en-US" dirty="0"/>
              <a:t> </a:t>
            </a:r>
            <a:r>
              <a:rPr lang="en-US" dirty="0" err="1"/>
              <a:t>daripada</a:t>
            </a:r>
            <a:r>
              <a:rPr lang="en-US" dirty="0"/>
              <a:t> </a:t>
            </a:r>
            <a:r>
              <a:rPr lang="en-US" dirty="0" err="1"/>
              <a:t>rangkaian</a:t>
            </a:r>
            <a:r>
              <a:rPr lang="en-US" dirty="0"/>
              <a:t> </a:t>
            </a:r>
            <a:r>
              <a:rPr lang="en-US" dirty="0" err="1"/>
              <a:t>serangan</a:t>
            </a:r>
            <a:r>
              <a:rPr lang="en-US" dirty="0"/>
              <a:t> yang </a:t>
            </a:r>
            <a:r>
              <a:rPr lang="en-US" dirty="0" err="1"/>
              <a:t>disasarkan</a:t>
            </a:r>
            <a:r>
              <a:rPr lang="en-US" dirty="0"/>
              <a:t>. </a:t>
            </a:r>
            <a:r>
              <a:rPr lang="en-US" dirty="0" err="1"/>
              <a:t>Sifat</a:t>
            </a:r>
            <a:r>
              <a:rPr lang="en-US" dirty="0"/>
              <a:t> Bluetooth yang </a:t>
            </a:r>
            <a:r>
              <a:rPr lang="en-US" dirty="0" err="1"/>
              <a:t>membuat</a:t>
            </a:r>
            <a:r>
              <a:rPr lang="en-US" dirty="0"/>
              <a:t> </a:t>
            </a:r>
            <a:r>
              <a:rPr lang="en-US" dirty="0" err="1"/>
              <a:t>kompromi</a:t>
            </a:r>
            <a:r>
              <a:rPr lang="en-US" dirty="0"/>
              <a:t> yang </a:t>
            </a:r>
            <a:r>
              <a:rPr lang="en-US" dirty="0" err="1"/>
              <a:t>unik</a:t>
            </a:r>
            <a:r>
              <a:rPr lang="en-US" dirty="0"/>
              <a:t> </a:t>
            </a:r>
            <a:r>
              <a:rPr lang="en-US" dirty="0" err="1"/>
              <a:t>ini</a:t>
            </a:r>
            <a:r>
              <a:rPr lang="en-US" dirty="0"/>
              <a:t> </a:t>
            </a:r>
            <a:r>
              <a:rPr lang="en-US" dirty="0" err="1"/>
              <a:t>adalah</a:t>
            </a:r>
            <a:r>
              <a:rPr lang="en-US" dirty="0"/>
              <a:t> </a:t>
            </a:r>
            <a:r>
              <a:rPr lang="en-US" dirty="0" err="1"/>
              <a:t>rangkaian</a:t>
            </a:r>
            <a:r>
              <a:rPr lang="en-US" dirty="0"/>
              <a:t> Bluetooth </a:t>
            </a:r>
            <a:r>
              <a:rPr lang="en-US" dirty="0" err="1"/>
              <a:t>memerlukan</a:t>
            </a:r>
            <a:r>
              <a:rPr lang="en-US" dirty="0"/>
              <a:t> </a:t>
            </a:r>
            <a:r>
              <a:rPr lang="en-US" dirty="0" err="1"/>
              <a:t>peranti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tidak</a:t>
            </a:r>
            <a:r>
              <a:rPr lang="en-US" dirty="0"/>
              <a:t> </a:t>
            </a:r>
            <a:r>
              <a:rPr lang="en-US" dirty="0" err="1"/>
              <a:t>pengesahan</a:t>
            </a:r>
            <a:r>
              <a:rPr lang="en-US" dirty="0"/>
              <a:t> </a:t>
            </a:r>
            <a:r>
              <a:rPr lang="en-US" dirty="0" err="1"/>
              <a:t>pengguna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mengakses</a:t>
            </a:r>
            <a:r>
              <a:rPr lang="en-US" dirty="0"/>
              <a:t> </a:t>
            </a:r>
            <a:r>
              <a:rPr lang="en-US" dirty="0" err="1"/>
              <a:t>sumber-sumber</a:t>
            </a:r>
            <a:r>
              <a:rPr lang="en-US" dirty="0"/>
              <a:t>. </a:t>
            </a:r>
            <a:r>
              <a:rPr lang="en-US" dirty="0" err="1"/>
              <a:t>Apabila</a:t>
            </a:r>
            <a:r>
              <a:rPr lang="en-US" dirty="0"/>
              <a:t> </a:t>
            </a:r>
            <a:r>
              <a:rPr lang="en-US" dirty="0" err="1"/>
              <a:t>peranti</a:t>
            </a:r>
            <a:r>
              <a:rPr lang="en-US" dirty="0"/>
              <a:t> </a:t>
            </a:r>
            <a:r>
              <a:rPr lang="en-US" dirty="0" err="1"/>
              <a:t>disahkan</a:t>
            </a:r>
            <a:r>
              <a:rPr lang="en-US" dirty="0"/>
              <a:t>, </a:t>
            </a:r>
            <a:r>
              <a:rPr lang="en-US" dirty="0" err="1"/>
              <a:t>ia</a:t>
            </a:r>
            <a:r>
              <a:rPr lang="en-US" dirty="0"/>
              <a:t> </a:t>
            </a:r>
            <a:r>
              <a:rPr lang="en-US" dirty="0" err="1"/>
              <a:t>secara</a:t>
            </a:r>
            <a:r>
              <a:rPr lang="en-US" dirty="0"/>
              <a:t> </a:t>
            </a:r>
            <a:r>
              <a:rPr lang="en-US" dirty="0" err="1"/>
              <a:t>automatik</a:t>
            </a:r>
            <a:r>
              <a:rPr lang="en-US" dirty="0"/>
              <a:t> </a:t>
            </a:r>
            <a:r>
              <a:rPr lang="en-US" dirty="0" err="1"/>
              <a:t>disambungkan</a:t>
            </a:r>
            <a:r>
              <a:rPr lang="en-US" dirty="0"/>
              <a:t> </a:t>
            </a:r>
            <a:r>
              <a:rPr lang="en-US" dirty="0" err="1"/>
              <a:t>kepada</a:t>
            </a:r>
            <a:r>
              <a:rPr lang="en-US" dirty="0"/>
              <a:t> </a:t>
            </a:r>
            <a:r>
              <a:rPr lang="en-US" dirty="0" err="1"/>
              <a:t>sumber-sumber</a:t>
            </a:r>
            <a:r>
              <a:rPr lang="en-US" dirty="0"/>
              <a:t> </a:t>
            </a:r>
            <a:r>
              <a:rPr lang="en-US" dirty="0" err="1"/>
              <a:t>tanpa</a:t>
            </a:r>
            <a:r>
              <a:rPr lang="en-US" dirty="0"/>
              <a:t> </a:t>
            </a:r>
            <a:r>
              <a:rPr lang="en-US" dirty="0" err="1"/>
              <a:t>keperluan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pengesahan</a:t>
            </a:r>
            <a:r>
              <a:rPr lang="en-US" dirty="0"/>
              <a:t> yang </a:t>
            </a:r>
            <a:r>
              <a:rPr lang="en-US" dirty="0" err="1"/>
              <a:t>berikutnya</a:t>
            </a:r>
            <a:r>
              <a:rPr lang="en-US" dirty="0"/>
              <a:t>. (Geoff Huston, internet </a:t>
            </a:r>
            <a:r>
              <a:rPr lang="en-US" dirty="0" err="1"/>
              <a:t>wayarles</a:t>
            </a:r>
            <a:r>
              <a:rPr lang="en-US" dirty="0" smtClean="0"/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68869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err="1"/>
              <a:t>Kehilangan</a:t>
            </a:r>
            <a:r>
              <a:rPr lang="en-US" b="1" dirty="0"/>
              <a:t> </a:t>
            </a:r>
            <a:r>
              <a:rPr lang="en-US" b="1" dirty="0" err="1" smtClean="0"/>
              <a:t>integriti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err="1" smtClean="0"/>
              <a:t>Iinfringements</a:t>
            </a:r>
            <a:r>
              <a:rPr lang="en-US" dirty="0" smtClean="0"/>
              <a:t> </a:t>
            </a:r>
            <a:r>
              <a:rPr lang="en-US" dirty="0" err="1"/>
              <a:t>hasil</a:t>
            </a:r>
            <a:r>
              <a:rPr lang="en-US" dirty="0"/>
              <a:t> </a:t>
            </a:r>
            <a:r>
              <a:rPr lang="en-US" dirty="0" err="1"/>
              <a:t>integriti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dirty="0" err="1"/>
              <a:t>rasuah</a:t>
            </a:r>
            <a:r>
              <a:rPr lang="en-US" dirty="0"/>
              <a:t> </a:t>
            </a:r>
            <a:r>
              <a:rPr lang="en-US" dirty="0" err="1"/>
              <a:t>sebuah</a:t>
            </a:r>
            <a:r>
              <a:rPr lang="en-US" dirty="0"/>
              <a:t> </a:t>
            </a:r>
            <a:r>
              <a:rPr lang="en-US" dirty="0" err="1"/>
              <a:t>organisasi</a:t>
            </a:r>
            <a:r>
              <a:rPr lang="en-US" dirty="0"/>
              <a:t> </a:t>
            </a:r>
            <a:r>
              <a:rPr lang="en-US" dirty="0" err="1"/>
              <a:t>atau</a:t>
            </a:r>
            <a:r>
              <a:rPr lang="en-US" dirty="0"/>
              <a:t> data </a:t>
            </a:r>
            <a:r>
              <a:rPr lang="en-US" dirty="0" err="1"/>
              <a:t>pengguna</a:t>
            </a:r>
            <a:r>
              <a:rPr lang="en-US" dirty="0"/>
              <a:t>. </a:t>
            </a:r>
            <a:r>
              <a:rPr lang="en-US" dirty="0" err="1"/>
              <a:t>Kesan</a:t>
            </a:r>
            <a:r>
              <a:rPr lang="en-US" dirty="0"/>
              <a:t> </a:t>
            </a:r>
            <a:r>
              <a:rPr lang="en-US" dirty="0" err="1"/>
              <a:t>langsung</a:t>
            </a:r>
            <a:r>
              <a:rPr lang="en-US" dirty="0"/>
              <a:t> </a:t>
            </a:r>
            <a:r>
              <a:rPr lang="en-US" dirty="0" err="1"/>
              <a:t>adalah</a:t>
            </a:r>
            <a:r>
              <a:rPr lang="en-US" dirty="0"/>
              <a:t> </a:t>
            </a:r>
            <a:r>
              <a:rPr lang="en-US" dirty="0" err="1"/>
              <a:t>serupa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ancaman</a:t>
            </a:r>
            <a:r>
              <a:rPr lang="en-US" dirty="0"/>
              <a:t> </a:t>
            </a:r>
            <a:r>
              <a:rPr lang="en-US" dirty="0" err="1"/>
              <a:t>kerahsiaan</a:t>
            </a:r>
            <a:r>
              <a:rPr lang="en-US" dirty="0"/>
              <a:t> </a:t>
            </a:r>
            <a:r>
              <a:rPr lang="en-US" dirty="0" err="1"/>
              <a:t>atau</a:t>
            </a:r>
            <a:r>
              <a:rPr lang="en-US" dirty="0"/>
              <a:t> </a:t>
            </a:r>
            <a:r>
              <a:rPr lang="en-US" dirty="0" err="1"/>
              <a:t>pendedahan</a:t>
            </a:r>
            <a:r>
              <a:rPr lang="en-US" dirty="0"/>
              <a:t>,: </a:t>
            </a:r>
            <a:r>
              <a:rPr lang="en-US" dirty="0" err="1"/>
              <a:t>rangkaian</a:t>
            </a:r>
            <a:r>
              <a:rPr lang="en-US" dirty="0"/>
              <a:t> yang </a:t>
            </a:r>
            <a:r>
              <a:rPr lang="en-US" dirty="0" err="1"/>
              <a:t>dikompromi</a:t>
            </a:r>
            <a:r>
              <a:rPr lang="en-US" dirty="0"/>
              <a:t>. </a:t>
            </a:r>
            <a:r>
              <a:rPr lang="en-US" dirty="0" err="1"/>
              <a:t>Walau</a:t>
            </a:r>
            <a:r>
              <a:rPr lang="en-US" dirty="0"/>
              <a:t> </a:t>
            </a:r>
            <a:r>
              <a:rPr lang="en-US" dirty="0" err="1"/>
              <a:t>bagaimanapun</a:t>
            </a:r>
            <a:r>
              <a:rPr lang="en-US" dirty="0"/>
              <a:t>, </a:t>
            </a:r>
            <a:r>
              <a:rPr lang="en-US" dirty="0" err="1"/>
              <a:t>ancaman</a:t>
            </a:r>
            <a:r>
              <a:rPr lang="en-US" dirty="0"/>
              <a:t> </a:t>
            </a:r>
            <a:r>
              <a:rPr lang="en-US" dirty="0" err="1"/>
              <a:t>integriti</a:t>
            </a:r>
            <a:r>
              <a:rPr lang="en-US" dirty="0"/>
              <a:t> </a:t>
            </a:r>
            <a:r>
              <a:rPr lang="en-US" dirty="0" err="1"/>
              <a:t>melampaui</a:t>
            </a:r>
            <a:r>
              <a:rPr lang="en-US" dirty="0"/>
              <a:t> </a:t>
            </a:r>
            <a:r>
              <a:rPr lang="en-US" dirty="0" err="1"/>
              <a:t>ini</a:t>
            </a:r>
            <a:r>
              <a:rPr lang="en-US" dirty="0"/>
              <a:t>, yang </a:t>
            </a:r>
            <a:r>
              <a:rPr lang="en-US" dirty="0" err="1"/>
              <a:t>melibatkan</a:t>
            </a:r>
            <a:r>
              <a:rPr lang="en-US" dirty="0"/>
              <a:t> </a:t>
            </a:r>
            <a:r>
              <a:rPr lang="en-US" dirty="0" err="1"/>
              <a:t>pengubahan</a:t>
            </a:r>
            <a:r>
              <a:rPr lang="en-US" dirty="0"/>
              <a:t>, </a:t>
            </a:r>
            <a:r>
              <a:rPr lang="en-US" dirty="0" err="1"/>
              <a:t>penambahan</a:t>
            </a:r>
            <a:r>
              <a:rPr lang="en-US" dirty="0"/>
              <a:t>, </a:t>
            </a:r>
            <a:r>
              <a:rPr lang="en-US" dirty="0" err="1"/>
              <a:t>atau</a:t>
            </a:r>
            <a:r>
              <a:rPr lang="en-US" dirty="0"/>
              <a:t> </a:t>
            </a:r>
            <a:r>
              <a:rPr lang="en-US" dirty="0" err="1"/>
              <a:t>penghapusan</a:t>
            </a:r>
            <a:r>
              <a:rPr lang="en-US" dirty="0"/>
              <a:t> </a:t>
            </a:r>
            <a:r>
              <a:rPr lang="en-US" dirty="0" err="1"/>
              <a:t>maklumat</a:t>
            </a:r>
            <a:r>
              <a:rPr lang="en-US" dirty="0"/>
              <a:t>, yang </a:t>
            </a:r>
            <a:r>
              <a:rPr lang="en-US" dirty="0" err="1"/>
              <a:t>kemudiannya</a:t>
            </a:r>
            <a:r>
              <a:rPr lang="en-US" dirty="0"/>
              <a:t> </a:t>
            </a:r>
            <a:r>
              <a:rPr lang="en-US" dirty="0" err="1"/>
              <a:t>diluluskan</a:t>
            </a:r>
            <a:r>
              <a:rPr lang="en-US" dirty="0"/>
              <a:t> </a:t>
            </a:r>
            <a:r>
              <a:rPr lang="en-US" dirty="0" err="1"/>
              <a:t>melalui</a:t>
            </a:r>
            <a:r>
              <a:rPr lang="en-US" dirty="0"/>
              <a:t> </a:t>
            </a:r>
            <a:r>
              <a:rPr lang="en-US" dirty="0" err="1"/>
              <a:t>rangkaian</a:t>
            </a:r>
            <a:r>
              <a:rPr lang="en-US" dirty="0"/>
              <a:t> </a:t>
            </a:r>
            <a:r>
              <a:rPr lang="en-US" dirty="0" err="1"/>
              <a:t>tanpa</a:t>
            </a:r>
            <a:r>
              <a:rPr lang="en-US" dirty="0"/>
              <a:t> </a:t>
            </a:r>
            <a:r>
              <a:rPr lang="en-US" dirty="0" err="1"/>
              <a:t>pengetahuan</a:t>
            </a:r>
            <a:r>
              <a:rPr lang="en-US" dirty="0"/>
              <a:t> </a:t>
            </a:r>
            <a:r>
              <a:rPr lang="en-US" dirty="0" err="1"/>
              <a:t>pengguna</a:t>
            </a:r>
            <a:r>
              <a:rPr lang="en-US" dirty="0"/>
              <a:t> </a:t>
            </a:r>
            <a:r>
              <a:rPr lang="en-US" dirty="0" err="1"/>
              <a:t>atau</a:t>
            </a:r>
            <a:r>
              <a:rPr lang="en-US" dirty="0"/>
              <a:t> </a:t>
            </a:r>
            <a:r>
              <a:rPr lang="en-US" dirty="0" err="1"/>
              <a:t>pentadbir</a:t>
            </a:r>
            <a:r>
              <a:rPr lang="en-US" dirty="0"/>
              <a:t> </a:t>
            </a:r>
            <a:r>
              <a:rPr lang="en-US" dirty="0" err="1"/>
              <a:t>rangkaian</a:t>
            </a:r>
            <a:r>
              <a:rPr lang="en-US" dirty="0"/>
              <a:t>. </a:t>
            </a:r>
            <a:r>
              <a:rPr lang="en-US" dirty="0" err="1"/>
              <a:t>Maklumat</a:t>
            </a:r>
            <a:r>
              <a:rPr lang="en-US" dirty="0"/>
              <a:t> yang </a:t>
            </a:r>
            <a:r>
              <a:rPr lang="en-US" dirty="0" err="1"/>
              <a:t>tertakluk</a:t>
            </a:r>
            <a:r>
              <a:rPr lang="en-US" dirty="0"/>
              <a:t> </a:t>
            </a:r>
            <a:r>
              <a:rPr lang="en-US" dirty="0" err="1"/>
              <a:t>kepada</a:t>
            </a:r>
            <a:r>
              <a:rPr lang="en-US" dirty="0"/>
              <a:t> </a:t>
            </a:r>
            <a:r>
              <a:rPr lang="en-US" dirty="0" err="1"/>
              <a:t>rasuah</a:t>
            </a:r>
            <a:r>
              <a:rPr lang="en-US" dirty="0"/>
              <a:t> </a:t>
            </a:r>
            <a:r>
              <a:rPr lang="en-US" dirty="0" err="1"/>
              <a:t>termasuk</a:t>
            </a:r>
            <a:r>
              <a:rPr lang="en-US" dirty="0"/>
              <a:t> fail </a:t>
            </a:r>
            <a:r>
              <a:rPr lang="en-US" dirty="0" err="1"/>
              <a:t>pada</a:t>
            </a:r>
            <a:r>
              <a:rPr lang="en-US" dirty="0"/>
              <a:t> </a:t>
            </a:r>
            <a:r>
              <a:rPr lang="en-US" dirty="0" err="1"/>
              <a:t>rangkaian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data </a:t>
            </a:r>
            <a:r>
              <a:rPr lang="en-US" dirty="0" err="1"/>
              <a:t>pada</a:t>
            </a:r>
            <a:r>
              <a:rPr lang="en-US" dirty="0"/>
              <a:t> </a:t>
            </a:r>
            <a:r>
              <a:rPr lang="en-US" dirty="0" err="1"/>
              <a:t>peranti</a:t>
            </a:r>
            <a:r>
              <a:rPr lang="en-US" dirty="0"/>
              <a:t> </a:t>
            </a:r>
            <a:r>
              <a:rPr lang="en-US" dirty="0" err="1"/>
              <a:t>pengguna</a:t>
            </a:r>
            <a:r>
              <a:rPr lang="en-US" dirty="0"/>
              <a:t>. </a:t>
            </a:r>
            <a:r>
              <a:rPr lang="en-US" dirty="0" err="1"/>
              <a:t>Sebagai</a:t>
            </a:r>
            <a:r>
              <a:rPr lang="en-US" dirty="0"/>
              <a:t> </a:t>
            </a:r>
            <a:r>
              <a:rPr lang="en-US" dirty="0" err="1"/>
              <a:t>contoh</a:t>
            </a:r>
            <a:r>
              <a:rPr lang="en-US" dirty="0"/>
              <a:t>, </a:t>
            </a:r>
            <a:r>
              <a:rPr lang="en-US" dirty="0" err="1"/>
              <a:t>pengguna</a:t>
            </a:r>
            <a:r>
              <a:rPr lang="en-US" dirty="0"/>
              <a:t> </a:t>
            </a:r>
            <a:r>
              <a:rPr lang="en-US" dirty="0" err="1"/>
              <a:t>berniat</a:t>
            </a:r>
            <a:r>
              <a:rPr lang="en-US" dirty="0"/>
              <a:t> </a:t>
            </a:r>
            <a:r>
              <a:rPr lang="en-US" dirty="0" err="1"/>
              <a:t>jahat</a:t>
            </a:r>
            <a:r>
              <a:rPr lang="en-US" dirty="0"/>
              <a:t> </a:t>
            </a:r>
            <a:r>
              <a:rPr lang="en-US" dirty="0" err="1"/>
              <a:t>mungkin</a:t>
            </a:r>
            <a:r>
              <a:rPr lang="en-US" dirty="0"/>
              <a:t> </a:t>
            </a:r>
            <a:r>
              <a:rPr lang="en-US" dirty="0" err="1"/>
              <a:t>menggunakan</a:t>
            </a:r>
            <a:r>
              <a:rPr lang="en-US" dirty="0"/>
              <a:t> </a:t>
            </a:r>
            <a:r>
              <a:rPr lang="en-US" dirty="0" err="1"/>
              <a:t>peranti</a:t>
            </a:r>
            <a:r>
              <a:rPr lang="en-US" dirty="0"/>
              <a:t> </a:t>
            </a:r>
            <a:r>
              <a:rPr lang="en-US" dirty="0" err="1"/>
              <a:t>tidak</a:t>
            </a:r>
            <a:r>
              <a:rPr lang="en-US" dirty="0"/>
              <a:t> </a:t>
            </a:r>
            <a:r>
              <a:rPr lang="en-US" dirty="0" err="1"/>
              <a:t>dipercayai</a:t>
            </a:r>
            <a:r>
              <a:rPr lang="en-US" dirty="0"/>
              <a:t>, </a:t>
            </a:r>
            <a:r>
              <a:rPr lang="en-US" dirty="0" err="1"/>
              <a:t>seperti</a:t>
            </a:r>
            <a:r>
              <a:rPr lang="en-US" dirty="0"/>
              <a:t> PDA,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mengakses</a:t>
            </a:r>
            <a:r>
              <a:rPr lang="en-US" dirty="0"/>
              <a:t> </a:t>
            </a:r>
            <a:r>
              <a:rPr lang="en-US" dirty="0" err="1"/>
              <a:t>buku</a:t>
            </a:r>
            <a:r>
              <a:rPr lang="en-US" dirty="0"/>
              <a:t> </a:t>
            </a:r>
            <a:r>
              <a:rPr lang="en-US" dirty="0" err="1"/>
              <a:t>alamat</a:t>
            </a:r>
            <a:r>
              <a:rPr lang="en-US" dirty="0"/>
              <a:t> PDA </a:t>
            </a:r>
            <a:r>
              <a:rPr lang="en-US" dirty="0" err="1"/>
              <a:t>atau</a:t>
            </a:r>
            <a:r>
              <a:rPr lang="en-US" dirty="0"/>
              <a:t> laptop lain. 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9134429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492" y="1124744"/>
            <a:ext cx="6777317" cy="4707885"/>
          </a:xfrm>
        </p:spPr>
        <p:txBody>
          <a:bodyPr>
            <a:normAutofit fontScale="92500" lnSpcReduction="10000"/>
          </a:bodyPr>
          <a:lstStyle/>
          <a:p>
            <a:r>
              <a:rPr lang="en-US" dirty="0" err="1"/>
              <a:t>Walau</a:t>
            </a:r>
            <a:r>
              <a:rPr lang="en-US" dirty="0"/>
              <a:t> </a:t>
            </a:r>
            <a:r>
              <a:rPr lang="en-US" dirty="0" err="1"/>
              <a:t>bagaimanapun</a:t>
            </a:r>
            <a:r>
              <a:rPr lang="en-US" dirty="0"/>
              <a:t>, </a:t>
            </a:r>
            <a:r>
              <a:rPr lang="en-US" dirty="0" err="1"/>
              <a:t>bukan</a:t>
            </a:r>
            <a:r>
              <a:rPr lang="en-US" dirty="0"/>
              <a:t> </a:t>
            </a:r>
            <a:r>
              <a:rPr lang="en-US" dirty="0" err="1"/>
              <a:t>hanya</a:t>
            </a:r>
            <a:r>
              <a:rPr lang="en-US" dirty="0"/>
              <a:t> </a:t>
            </a:r>
            <a:r>
              <a:rPr lang="en-US" dirty="0" err="1"/>
              <a:t>memantau</a:t>
            </a:r>
            <a:r>
              <a:rPr lang="en-US" dirty="0"/>
              <a:t> </a:t>
            </a:r>
            <a:r>
              <a:rPr lang="en-US" dirty="0" err="1"/>
              <a:t>maklumat</a:t>
            </a:r>
            <a:r>
              <a:rPr lang="en-US" dirty="0"/>
              <a:t>, </a:t>
            </a:r>
            <a:r>
              <a:rPr lang="en-US" dirty="0" err="1"/>
              <a:t>seperti</a:t>
            </a:r>
            <a:r>
              <a:rPr lang="en-US" dirty="0"/>
              <a:t> yang </a:t>
            </a:r>
            <a:r>
              <a:rPr lang="en-US" dirty="0" err="1"/>
              <a:t>akan</a:t>
            </a:r>
            <a:r>
              <a:rPr lang="en-US" dirty="0"/>
              <a:t> </a:t>
            </a:r>
            <a:r>
              <a:rPr lang="en-US" dirty="0" err="1"/>
              <a:t>kes</a:t>
            </a:r>
            <a:r>
              <a:rPr lang="en-US" dirty="0"/>
              <a:t> </a:t>
            </a:r>
            <a:r>
              <a:rPr lang="en-US" dirty="0" err="1"/>
              <a:t>ancaman</a:t>
            </a:r>
            <a:r>
              <a:rPr lang="en-US" dirty="0"/>
              <a:t> </a:t>
            </a:r>
            <a:r>
              <a:rPr lang="en-US" dirty="0" err="1"/>
              <a:t>pendedahan</a:t>
            </a:r>
            <a:r>
              <a:rPr lang="en-US" dirty="0"/>
              <a:t>, </a:t>
            </a:r>
            <a:r>
              <a:rPr lang="en-US" dirty="0" err="1"/>
              <a:t>pengguna</a:t>
            </a:r>
            <a:r>
              <a:rPr lang="en-US" dirty="0"/>
              <a:t> </a:t>
            </a:r>
            <a:r>
              <a:rPr lang="en-US" dirty="0" err="1"/>
              <a:t>berniat</a:t>
            </a:r>
            <a:r>
              <a:rPr lang="en-US" dirty="0"/>
              <a:t> </a:t>
            </a:r>
            <a:r>
              <a:rPr lang="en-US" dirty="0" err="1"/>
              <a:t>jahat</a:t>
            </a:r>
            <a:r>
              <a:rPr lang="en-US" dirty="0"/>
              <a:t> </a:t>
            </a:r>
            <a:r>
              <a:rPr lang="en-US" dirty="0" err="1"/>
              <a:t>mengubah</a:t>
            </a:r>
            <a:r>
              <a:rPr lang="en-US" dirty="0"/>
              <a:t> </a:t>
            </a:r>
            <a:r>
              <a:rPr lang="en-US" dirty="0" err="1"/>
              <a:t>maklumat</a:t>
            </a:r>
            <a:r>
              <a:rPr lang="en-US" dirty="0"/>
              <a:t> </a:t>
            </a:r>
            <a:r>
              <a:rPr lang="en-US" dirty="0" err="1"/>
              <a:t>hubungan</a:t>
            </a:r>
            <a:r>
              <a:rPr lang="en-US" dirty="0"/>
              <a:t> </a:t>
            </a:r>
            <a:r>
              <a:rPr lang="en-US" dirty="0" err="1"/>
              <a:t>tanpa</a:t>
            </a:r>
            <a:r>
              <a:rPr lang="en-US" dirty="0"/>
              <a:t> </a:t>
            </a:r>
            <a:r>
              <a:rPr lang="en-US" dirty="0" err="1"/>
              <a:t>pengetahuan</a:t>
            </a:r>
            <a:r>
              <a:rPr lang="en-US" dirty="0"/>
              <a:t> </a:t>
            </a:r>
            <a:r>
              <a:rPr lang="en-US" dirty="0" err="1"/>
              <a:t>pemilik</a:t>
            </a:r>
            <a:r>
              <a:rPr lang="en-US" dirty="0"/>
              <a:t> </a:t>
            </a:r>
            <a:r>
              <a:rPr lang="en-US" dirty="0" err="1"/>
              <a:t>atau</a:t>
            </a:r>
            <a:r>
              <a:rPr lang="en-US" dirty="0"/>
              <a:t> </a:t>
            </a:r>
            <a:r>
              <a:rPr lang="en-US" dirty="0" err="1"/>
              <a:t>mungkin</a:t>
            </a:r>
            <a:r>
              <a:rPr lang="en-US" dirty="0"/>
              <a:t> </a:t>
            </a:r>
            <a:r>
              <a:rPr lang="en-US" dirty="0" err="1"/>
              <a:t>menghapuskan</a:t>
            </a:r>
            <a:r>
              <a:rPr lang="en-US" dirty="0"/>
              <a:t> </a:t>
            </a:r>
            <a:r>
              <a:rPr lang="en-US" dirty="0" err="1"/>
              <a:t>maklumat</a:t>
            </a:r>
            <a:r>
              <a:rPr lang="en-US" dirty="0"/>
              <a:t> </a:t>
            </a:r>
            <a:r>
              <a:rPr lang="en-US" dirty="0" err="1"/>
              <a:t>sepenuhnya</a:t>
            </a:r>
            <a:r>
              <a:rPr lang="en-US" dirty="0"/>
              <a:t>. </a:t>
            </a:r>
            <a:r>
              <a:rPr lang="en-US" dirty="0" err="1"/>
              <a:t>Jika</a:t>
            </a:r>
            <a:r>
              <a:rPr lang="en-US" dirty="0"/>
              <a:t> </a:t>
            </a:r>
            <a:r>
              <a:rPr lang="en-US" dirty="0" err="1"/>
              <a:t>tidak</a:t>
            </a:r>
            <a:r>
              <a:rPr lang="en-US" dirty="0"/>
              <a:t> </a:t>
            </a:r>
            <a:r>
              <a:rPr lang="en-US" dirty="0" err="1"/>
              <a:t>dapat</a:t>
            </a:r>
            <a:r>
              <a:rPr lang="en-US" dirty="0"/>
              <a:t> </a:t>
            </a:r>
            <a:r>
              <a:rPr lang="en-US" dirty="0" err="1"/>
              <a:t>dikesan</a:t>
            </a:r>
            <a:r>
              <a:rPr lang="en-US" dirty="0"/>
              <a:t>, </a:t>
            </a:r>
            <a:r>
              <a:rPr lang="en-US" dirty="0" err="1"/>
              <a:t>serangan</a:t>
            </a:r>
            <a:r>
              <a:rPr lang="en-US" dirty="0"/>
              <a:t> </a:t>
            </a:r>
            <a:r>
              <a:rPr lang="en-US" dirty="0" err="1"/>
              <a:t>seperti</a:t>
            </a:r>
            <a:r>
              <a:rPr lang="en-US" dirty="0"/>
              <a:t> </a:t>
            </a:r>
            <a:r>
              <a:rPr lang="en-US" dirty="0" err="1"/>
              <a:t>itu</a:t>
            </a:r>
            <a:r>
              <a:rPr lang="en-US" dirty="0"/>
              <a:t> </a:t>
            </a:r>
            <a:r>
              <a:rPr lang="en-US" dirty="0" err="1"/>
              <a:t>boleh</a:t>
            </a:r>
            <a:r>
              <a:rPr lang="en-US" dirty="0"/>
              <a:t> </a:t>
            </a:r>
            <a:r>
              <a:rPr lang="en-US" dirty="0" err="1"/>
              <a:t>berlaku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agensi</a:t>
            </a:r>
            <a:r>
              <a:rPr lang="en-US" dirty="0"/>
              <a:t> </a:t>
            </a:r>
            <a:r>
              <a:rPr lang="en-US" dirty="0" err="1"/>
              <a:t>atau</a:t>
            </a:r>
            <a:r>
              <a:rPr lang="en-US" dirty="0"/>
              <a:t> </a:t>
            </a:r>
            <a:r>
              <a:rPr lang="en-US" dirty="0" err="1"/>
              <a:t>pengguna</a:t>
            </a:r>
            <a:r>
              <a:rPr lang="en-US" dirty="0"/>
              <a:t> </a:t>
            </a:r>
            <a:r>
              <a:rPr lang="en-US" dirty="0" err="1"/>
              <a:t>hilang</a:t>
            </a:r>
            <a:r>
              <a:rPr lang="en-US" dirty="0"/>
              <a:t> </a:t>
            </a:r>
            <a:r>
              <a:rPr lang="en-US" dirty="0" err="1"/>
              <a:t>keyakinan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data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sistem</a:t>
            </a:r>
            <a:r>
              <a:rPr lang="en-US" dirty="0"/>
              <a:t>. </a:t>
            </a:r>
            <a:r>
              <a:rPr lang="en-US" dirty="0" err="1"/>
              <a:t>Pengguna</a:t>
            </a:r>
            <a:r>
              <a:rPr lang="en-US" dirty="0"/>
              <a:t> </a:t>
            </a:r>
            <a:r>
              <a:rPr lang="en-US" dirty="0" err="1"/>
              <a:t>hendaklah</a:t>
            </a:r>
            <a:r>
              <a:rPr lang="en-US" dirty="0"/>
              <a:t> </a:t>
            </a:r>
            <a:r>
              <a:rPr lang="en-US" dirty="0" err="1"/>
              <a:t>mengesahkan</a:t>
            </a:r>
            <a:r>
              <a:rPr lang="en-US" dirty="0"/>
              <a:t> </a:t>
            </a:r>
            <a:r>
              <a:rPr lang="en-US" dirty="0" err="1"/>
              <a:t>bahawa</a:t>
            </a:r>
            <a:r>
              <a:rPr lang="en-US" dirty="0"/>
              <a:t> </a:t>
            </a:r>
            <a:r>
              <a:rPr lang="en-US" dirty="0" err="1"/>
              <a:t>produk</a:t>
            </a:r>
            <a:r>
              <a:rPr lang="en-US" dirty="0"/>
              <a:t> Bluetooth </a:t>
            </a:r>
            <a:r>
              <a:rPr lang="en-US" dirty="0" err="1"/>
              <a:t>mereka</a:t>
            </a:r>
            <a:r>
              <a:rPr lang="en-US" dirty="0"/>
              <a:t> </a:t>
            </a:r>
            <a:r>
              <a:rPr lang="en-US" dirty="0" err="1"/>
              <a:t>tidak</a:t>
            </a:r>
            <a:r>
              <a:rPr lang="en-US" dirty="0"/>
              <a:t> </a:t>
            </a:r>
            <a:r>
              <a:rPr lang="en-US" dirty="0" err="1"/>
              <a:t>membenarkan</a:t>
            </a:r>
            <a:r>
              <a:rPr lang="en-US" dirty="0"/>
              <a:t> </a:t>
            </a:r>
            <a:r>
              <a:rPr lang="en-US" dirty="0" err="1"/>
              <a:t>automatik</a:t>
            </a:r>
            <a:r>
              <a:rPr lang="en-US" dirty="0"/>
              <a:t> </a:t>
            </a:r>
            <a:r>
              <a:rPr lang="en-US" dirty="0" err="1"/>
              <a:t>penyegerakan</a:t>
            </a:r>
            <a:r>
              <a:rPr lang="en-US" dirty="0"/>
              <a:t> data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mencegah</a:t>
            </a:r>
            <a:r>
              <a:rPr lang="en-US" dirty="0"/>
              <a:t> </a:t>
            </a:r>
            <a:r>
              <a:rPr lang="en-US" dirty="0" err="1"/>
              <a:t>pengubahan</a:t>
            </a:r>
            <a:r>
              <a:rPr lang="en-US" dirty="0"/>
              <a:t> </a:t>
            </a:r>
            <a:r>
              <a:rPr lang="en-US" dirty="0" err="1"/>
              <a:t>apa-apa</a:t>
            </a:r>
            <a:r>
              <a:rPr lang="en-US" dirty="0"/>
              <a:t> </a:t>
            </a:r>
            <a:r>
              <a:rPr lang="en-US" dirty="0" err="1"/>
              <a:t>maklumat</a:t>
            </a:r>
            <a:r>
              <a:rPr lang="en-US" dirty="0"/>
              <a:t> </a:t>
            </a:r>
            <a:r>
              <a:rPr lang="en-US" dirty="0" err="1"/>
              <a:t>tanpa</a:t>
            </a:r>
            <a:r>
              <a:rPr lang="en-US" dirty="0"/>
              <a:t> </a:t>
            </a:r>
            <a:r>
              <a:rPr lang="en-US" dirty="0" err="1"/>
              <a:t>pengguna</a:t>
            </a:r>
            <a:r>
              <a:rPr lang="en-US" dirty="0"/>
              <a:t> </a:t>
            </a:r>
            <a:r>
              <a:rPr lang="en-US" dirty="0" err="1"/>
              <a:t>pengakuterimaan</a:t>
            </a:r>
            <a:r>
              <a:rPr lang="en-US" dirty="0"/>
              <a:t> </a:t>
            </a:r>
            <a:r>
              <a:rPr lang="en-US" dirty="0" err="1"/>
              <a:t>peranti</a:t>
            </a:r>
            <a:r>
              <a:rPr lang="en-US" dirty="0"/>
              <a:t> </a:t>
            </a:r>
            <a:r>
              <a:rPr lang="en-US" dirty="0" err="1"/>
              <a:t>itu</a:t>
            </a:r>
            <a:r>
              <a:rPr lang="en-US" dirty="0"/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430664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32</TotalTime>
  <Words>185</Words>
  <Application>Microsoft Office PowerPoint</Application>
  <PresentationFormat>On-screen Show (4:3)</PresentationFormat>
  <Paragraphs>24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Austin</vt:lpstr>
      <vt:lpstr>MAKSUD LAN, PAN, MAN &amp; WAN</vt:lpstr>
      <vt:lpstr>LAN - Local Area Network</vt:lpstr>
      <vt:lpstr>WAN - Wide Area Network </vt:lpstr>
      <vt:lpstr>MAN - Kawasan Metropolitan Rangkaian</vt:lpstr>
      <vt:lpstr>PAN – PERSONAL AREA NETWORK</vt:lpstr>
      <vt:lpstr>ANCAMAN KESELAMATAN DAN KEPERLUAN PAN WIRELESS</vt:lpstr>
      <vt:lpstr>Kerugian kerahsiaan</vt:lpstr>
      <vt:lpstr>Kehilangan integriti</vt:lpstr>
      <vt:lpstr>PowerPoint Presentation</vt:lpstr>
      <vt:lpstr>SEKIAN..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MAKSUD LAN, PAN, MAN &amp; LAN</dc:title>
  <dc:creator>aaa</dc:creator>
  <cp:lastModifiedBy>aaa</cp:lastModifiedBy>
  <cp:revision>4</cp:revision>
  <dcterms:created xsi:type="dcterms:W3CDTF">2011-09-30T00:23:50Z</dcterms:created>
  <dcterms:modified xsi:type="dcterms:W3CDTF">2011-09-30T00:56:36Z</dcterms:modified>
</cp:coreProperties>
</file>